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34" r:id="rId3"/>
    <p:sldId id="333" r:id="rId4"/>
    <p:sldId id="335" r:id="rId5"/>
    <p:sldId id="258" r:id="rId6"/>
    <p:sldId id="336" r:id="rId7"/>
    <p:sldId id="337" r:id="rId8"/>
    <p:sldId id="338" r:id="rId9"/>
    <p:sldId id="339" r:id="rId10"/>
    <p:sldId id="340" r:id="rId11"/>
    <p:sldId id="341" r:id="rId12"/>
    <p:sldId id="343" r:id="rId13"/>
    <p:sldId id="344" r:id="rId14"/>
    <p:sldId id="412" r:id="rId15"/>
    <p:sldId id="430" r:id="rId16"/>
    <p:sldId id="402" r:id="rId17"/>
    <p:sldId id="431" r:id="rId18"/>
    <p:sldId id="403" r:id="rId19"/>
    <p:sldId id="432" r:id="rId20"/>
    <p:sldId id="404" r:id="rId21"/>
    <p:sldId id="433" r:id="rId22"/>
    <p:sldId id="408" r:id="rId23"/>
    <p:sldId id="434" r:id="rId24"/>
    <p:sldId id="410" r:id="rId25"/>
    <p:sldId id="435" r:id="rId26"/>
    <p:sldId id="411" r:id="rId27"/>
    <p:sldId id="436" r:id="rId28"/>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Merino" initials="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1" autoAdjust="0"/>
  </p:normalViewPr>
  <p:slideViewPr>
    <p:cSldViewPr>
      <p:cViewPr>
        <p:scale>
          <a:sx n="100" d="100"/>
          <a:sy n="100" d="100"/>
        </p:scale>
        <p:origin x="-26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hostdata\EDE\COMPARTIDOS%20ESTUDIOS\PROYECTOS%20ABIERTOS\JUVENTUDIBAIZABALNERBIOI\DOCUMENTOS%20DE%20TRABAJO\4.%20ENCUESTA%20ONLINE%20A%20JUVENTUD\RESULTADOS\gr&#225;f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stdata\EDE\COMPARTIDOS%20ESTUDIOS\PROYECTOS%20ABIERTOS\JUVENTUDIBAIZABALNERBIOI\DOCUMENTOS%20DE%20TRABAJO\4.%20ENCUESTA%20ONLINE%20A%20JUVENTUD\RESULTADOS\gr&#225;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stdata\EDE\COMPARTIDOS%20ESTUDIOS\PROYECTOS%20ABIERTOS\JUVENTUDIBAIZABALNERBIOI\DOCUMENTOS%20DE%20TRABAJO\4.%20ENCUESTA%20ONLINE%20A%20JUVENTUD\RESULTADOS\gr&#225;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stdata\EDE\COMPARTIDOS%20ESTUDIOS\PROYECTOS%20ABIERTOS\JUVENTUDIBAIZABALNERBIOI\DOCUMENTOS%20DE%20TRABAJO\4.%20ENCUESTA%20ONLINE%20A%20JUVENTUD\RESULTADOS\gr&#225;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u-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u-ES"/>
        </a:p>
      </c:txPr>
    </c:title>
    <c:autoTitleDeleted val="0"/>
    <c:plotArea>
      <c:layout/>
      <c:barChart>
        <c:barDir val="col"/>
        <c:grouping val="clustered"/>
        <c:varyColors val="0"/>
        <c:ser>
          <c:idx val="0"/>
          <c:order val="0"/>
          <c:tx>
            <c:strRef>
              <c:f>Hoja1!$C$15</c:f>
              <c:strCache>
                <c:ptCount val="1"/>
                <c:pt idx="0">
                  <c:v>Ekintzailetza</c:v>
                </c:pt>
              </c:strCache>
            </c:strRef>
          </c:tx>
          <c:spPr>
            <a:solidFill>
              <a:schemeClr val="accent1"/>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E9BF-408B-A4CF-EA3F80291FDF}"/>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E9BF-408B-A4CF-EA3F80291FD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u-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Hoja1!$D$14:$E$14</c:f>
              <c:strCache>
                <c:ptCount val="2"/>
                <c:pt idx="0">
                  <c:v>GIZONAK</c:v>
                </c:pt>
                <c:pt idx="1">
                  <c:v>EMAKUMEAK</c:v>
                </c:pt>
              </c:strCache>
            </c:strRef>
          </c:cat>
          <c:val>
            <c:numRef>
              <c:f>Hoja1!$D$15:$E$15</c:f>
              <c:numCache>
                <c:formatCode>0.00%</c:formatCode>
                <c:ptCount val="2"/>
                <c:pt idx="0">
                  <c:v>0.152</c:v>
                </c:pt>
                <c:pt idx="1">
                  <c:v>3.7999999999999999E-2</c:v>
                </c:pt>
              </c:numCache>
            </c:numRef>
          </c:val>
          <c:extLst xmlns:c16r2="http://schemas.microsoft.com/office/drawing/2015/06/chart">
            <c:ext xmlns:c16="http://schemas.microsoft.com/office/drawing/2014/chart" uri="{C3380CC4-5D6E-409C-BE32-E72D297353CC}">
              <c16:uniqueId val="{00000004-E9BF-408B-A4CF-EA3F80291FDF}"/>
            </c:ext>
          </c:extLst>
        </c:ser>
        <c:dLbls>
          <c:showLegendKey val="0"/>
          <c:showVal val="0"/>
          <c:showCatName val="0"/>
          <c:showSerName val="0"/>
          <c:showPercent val="0"/>
          <c:showBubbleSize val="0"/>
        </c:dLbls>
        <c:gapWidth val="219"/>
        <c:overlap val="-27"/>
        <c:axId val="63091712"/>
        <c:axId val="194135168"/>
      </c:barChart>
      <c:catAx>
        <c:axId val="6309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u-ES"/>
          </a:p>
        </c:txPr>
        <c:crossAx val="194135168"/>
        <c:crosses val="autoZero"/>
        <c:auto val="1"/>
        <c:lblAlgn val="ctr"/>
        <c:lblOffset val="100"/>
        <c:noMultiLvlLbl val="0"/>
      </c:catAx>
      <c:valAx>
        <c:axId val="194135168"/>
        <c:scaling>
          <c:orientation val="minMax"/>
        </c:scaling>
        <c:delete val="1"/>
        <c:axPos val="l"/>
        <c:numFmt formatCode="0.00%" sourceLinked="1"/>
        <c:majorTickMark val="none"/>
        <c:minorTickMark val="none"/>
        <c:tickLblPos val="nextTo"/>
        <c:crossAx val="63091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pPr>
      <a:endParaRPr lang="eu-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u-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2300604960781E-2"/>
          <c:y val="7.7192982456140355E-2"/>
          <c:w val="0.88219539879007847"/>
          <c:h val="0.48912004420500077"/>
        </c:manualLayout>
      </c:layout>
      <c:barChart>
        <c:barDir val="col"/>
        <c:grouping val="percentStacked"/>
        <c:varyColors val="0"/>
        <c:ser>
          <c:idx val="0"/>
          <c:order val="0"/>
          <c:tx>
            <c:strRef>
              <c:f>Hoja1!$D$423</c:f>
              <c:strCache>
                <c:ptCount val="1"/>
                <c:pt idx="0">
                  <c:v>Oso desorientatua</c:v>
                </c:pt>
              </c:strCache>
            </c:strRef>
          </c:tx>
          <c:invertIfNegative val="0"/>
          <c:dLbls>
            <c:showLegendKey val="0"/>
            <c:showVal val="1"/>
            <c:showCatName val="0"/>
            <c:showSerName val="0"/>
            <c:showPercent val="0"/>
            <c:showBubbleSize val="0"/>
            <c:showLeaderLines val="0"/>
          </c:dLbls>
          <c:cat>
            <c:strRef>
              <c:f>Hoja1!$E$422:$G$422</c:f>
              <c:strCache>
                <c:ptCount val="3"/>
                <c:pt idx="0">
                  <c:v>15-19</c:v>
                </c:pt>
                <c:pt idx="1">
                  <c:v>20-24</c:v>
                </c:pt>
                <c:pt idx="2">
                  <c:v>25-29</c:v>
                </c:pt>
              </c:strCache>
            </c:strRef>
          </c:cat>
          <c:val>
            <c:numRef>
              <c:f>Hoja1!$E$423:$G$423</c:f>
              <c:numCache>
                <c:formatCode>General</c:formatCode>
                <c:ptCount val="3"/>
                <c:pt idx="0">
                  <c:v>43.6</c:v>
                </c:pt>
                <c:pt idx="1">
                  <c:v>23.3</c:v>
                </c:pt>
                <c:pt idx="2">
                  <c:v>10.6</c:v>
                </c:pt>
              </c:numCache>
            </c:numRef>
          </c:val>
        </c:ser>
        <c:ser>
          <c:idx val="1"/>
          <c:order val="1"/>
          <c:tx>
            <c:strRef>
              <c:f>Hoja1!$D$424</c:f>
              <c:strCache>
                <c:ptCount val="1"/>
                <c:pt idx="0">
                  <c:v>Pixkat desorientatua</c:v>
                </c:pt>
              </c:strCache>
            </c:strRef>
          </c:tx>
          <c:invertIfNegative val="0"/>
          <c:dLbls>
            <c:showLegendKey val="0"/>
            <c:showVal val="1"/>
            <c:showCatName val="0"/>
            <c:showSerName val="0"/>
            <c:showPercent val="0"/>
            <c:showBubbleSize val="0"/>
            <c:showLeaderLines val="0"/>
          </c:dLbls>
          <c:cat>
            <c:strRef>
              <c:f>Hoja1!$E$422:$G$422</c:f>
              <c:strCache>
                <c:ptCount val="3"/>
                <c:pt idx="0">
                  <c:v>15-19</c:v>
                </c:pt>
                <c:pt idx="1">
                  <c:v>20-24</c:v>
                </c:pt>
                <c:pt idx="2">
                  <c:v>25-29</c:v>
                </c:pt>
              </c:strCache>
            </c:strRef>
          </c:cat>
          <c:val>
            <c:numRef>
              <c:f>Hoja1!$E$424:$G$424</c:f>
              <c:numCache>
                <c:formatCode>General</c:formatCode>
                <c:ptCount val="3"/>
                <c:pt idx="0">
                  <c:v>38</c:v>
                </c:pt>
                <c:pt idx="1">
                  <c:v>59.2</c:v>
                </c:pt>
                <c:pt idx="2">
                  <c:v>61.1</c:v>
                </c:pt>
              </c:numCache>
            </c:numRef>
          </c:val>
        </c:ser>
        <c:ser>
          <c:idx val="2"/>
          <c:order val="2"/>
          <c:tx>
            <c:strRef>
              <c:f>Hoja1!$D$425</c:f>
              <c:strCache>
                <c:ptCount val="1"/>
                <c:pt idx="0">
                  <c:v>Oso desorientatua</c:v>
                </c:pt>
              </c:strCache>
            </c:strRef>
          </c:tx>
          <c:invertIfNegative val="0"/>
          <c:dLbls>
            <c:showLegendKey val="0"/>
            <c:showVal val="1"/>
            <c:showCatName val="0"/>
            <c:showSerName val="0"/>
            <c:showPercent val="0"/>
            <c:showBubbleSize val="0"/>
            <c:showLeaderLines val="0"/>
          </c:dLbls>
          <c:cat>
            <c:strRef>
              <c:f>Hoja1!$E$422:$G$422</c:f>
              <c:strCache>
                <c:ptCount val="3"/>
                <c:pt idx="0">
                  <c:v>15-19</c:v>
                </c:pt>
                <c:pt idx="1">
                  <c:v>20-24</c:v>
                </c:pt>
                <c:pt idx="2">
                  <c:v>25-29</c:v>
                </c:pt>
              </c:strCache>
            </c:strRef>
          </c:cat>
          <c:val>
            <c:numRef>
              <c:f>Hoja1!$E$425:$G$425</c:f>
              <c:numCache>
                <c:formatCode>General</c:formatCode>
                <c:ptCount val="3"/>
                <c:pt idx="0">
                  <c:v>18.399999999999999</c:v>
                </c:pt>
                <c:pt idx="1">
                  <c:v>17.5</c:v>
                </c:pt>
                <c:pt idx="2">
                  <c:v>28.3</c:v>
                </c:pt>
              </c:numCache>
            </c:numRef>
          </c:val>
        </c:ser>
        <c:dLbls>
          <c:showLegendKey val="0"/>
          <c:showVal val="0"/>
          <c:showCatName val="0"/>
          <c:showSerName val="0"/>
          <c:showPercent val="0"/>
          <c:showBubbleSize val="0"/>
        </c:dLbls>
        <c:gapWidth val="150"/>
        <c:overlap val="100"/>
        <c:axId val="63092736"/>
        <c:axId val="194136896"/>
      </c:barChart>
      <c:catAx>
        <c:axId val="63092736"/>
        <c:scaling>
          <c:orientation val="minMax"/>
        </c:scaling>
        <c:delete val="0"/>
        <c:axPos val="b"/>
        <c:majorTickMark val="out"/>
        <c:minorTickMark val="none"/>
        <c:tickLblPos val="nextTo"/>
        <c:crossAx val="194136896"/>
        <c:crosses val="autoZero"/>
        <c:auto val="1"/>
        <c:lblAlgn val="ctr"/>
        <c:lblOffset val="100"/>
        <c:noMultiLvlLbl val="0"/>
      </c:catAx>
      <c:valAx>
        <c:axId val="194136896"/>
        <c:scaling>
          <c:orientation val="minMax"/>
        </c:scaling>
        <c:delete val="1"/>
        <c:axPos val="l"/>
        <c:numFmt formatCode="0%" sourceLinked="1"/>
        <c:majorTickMark val="out"/>
        <c:minorTickMark val="none"/>
        <c:tickLblPos val="nextTo"/>
        <c:crossAx val="63092736"/>
        <c:crosses val="autoZero"/>
        <c:crossBetween val="between"/>
      </c:valAx>
    </c:plotArea>
    <c:legend>
      <c:legendPos val="b"/>
      <c:layout>
        <c:manualLayout>
          <c:xMode val="edge"/>
          <c:yMode val="edge"/>
          <c:x val="0.11799180680382709"/>
          <c:y val="0.70000884100013816"/>
          <c:w val="0.81220875616218391"/>
          <c:h val="0.25788589584196714"/>
        </c:manualLayout>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u-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u-ES"/>
        </a:p>
      </c:txPr>
    </c:title>
    <c:autoTitleDeleted val="0"/>
    <c:plotArea>
      <c:layout/>
      <c:barChart>
        <c:barDir val="col"/>
        <c:grouping val="clustered"/>
        <c:varyColors val="0"/>
        <c:ser>
          <c:idx val="0"/>
          <c:order val="0"/>
          <c:tx>
            <c:strRef>
              <c:f>Hoja1!$C$92</c:f>
              <c:strCache>
                <c:ptCount val="1"/>
                <c:pt idx="0">
                  <c:v>Ez daude ados kultur eskaintza handia dela dioen ideiarekin</c:v>
                </c:pt>
              </c:strCache>
            </c:strRef>
          </c:tx>
          <c:spPr>
            <a:solidFill>
              <a:schemeClr val="accent1"/>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B843-4EB5-86D0-68B5A897F8BF}"/>
              </c:ext>
            </c:extLst>
          </c:dPt>
          <c:dPt>
            <c:idx val="1"/>
            <c:invertIfNegative val="0"/>
            <c:bubble3D val="0"/>
            <c:extLst xmlns:c16r2="http://schemas.microsoft.com/office/drawing/2015/06/chart">
              <c:ext xmlns:c16="http://schemas.microsoft.com/office/drawing/2014/chart" uri="{C3380CC4-5D6E-409C-BE32-E72D297353CC}">
                <c16:uniqueId val="{00000003-B843-4EB5-86D0-68B5A897F8BF}"/>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E-B843-4EB5-86D0-68B5A897F8B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u-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Hoja1!$D$91:$F$91</c:f>
              <c:strCache>
                <c:ptCount val="3"/>
                <c:pt idx="0">
                  <c:v>15-19</c:v>
                </c:pt>
                <c:pt idx="1">
                  <c:v>20-24</c:v>
                </c:pt>
                <c:pt idx="2">
                  <c:v>25-29</c:v>
                </c:pt>
              </c:strCache>
            </c:strRef>
          </c:cat>
          <c:val>
            <c:numRef>
              <c:f>Hoja1!$D$92:$F$92</c:f>
              <c:numCache>
                <c:formatCode>0.00%</c:formatCode>
                <c:ptCount val="3"/>
                <c:pt idx="0">
                  <c:v>0.3</c:v>
                </c:pt>
                <c:pt idx="1">
                  <c:v>0.40300000000000002</c:v>
                </c:pt>
                <c:pt idx="2">
                  <c:v>0.39</c:v>
                </c:pt>
              </c:numCache>
            </c:numRef>
          </c:val>
          <c:extLst xmlns:c16r2="http://schemas.microsoft.com/office/drawing/2015/06/chart">
            <c:ext xmlns:c16="http://schemas.microsoft.com/office/drawing/2014/chart" uri="{C3380CC4-5D6E-409C-BE32-E72D297353CC}">
              <c16:uniqueId val="{00000004-B843-4EB5-86D0-68B5A897F8BF}"/>
            </c:ext>
          </c:extLst>
        </c:ser>
        <c:dLbls>
          <c:showLegendKey val="0"/>
          <c:showVal val="0"/>
          <c:showCatName val="0"/>
          <c:showSerName val="0"/>
          <c:showPercent val="0"/>
          <c:showBubbleSize val="0"/>
        </c:dLbls>
        <c:gapWidth val="219"/>
        <c:overlap val="-27"/>
        <c:axId val="194754048"/>
        <c:axId val="185356800"/>
      </c:barChart>
      <c:catAx>
        <c:axId val="19475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u-ES"/>
          </a:p>
        </c:txPr>
        <c:crossAx val="185356800"/>
        <c:crosses val="autoZero"/>
        <c:auto val="1"/>
        <c:lblAlgn val="ctr"/>
        <c:lblOffset val="100"/>
        <c:noMultiLvlLbl val="0"/>
      </c:catAx>
      <c:valAx>
        <c:axId val="185356800"/>
        <c:scaling>
          <c:orientation val="minMax"/>
        </c:scaling>
        <c:delete val="1"/>
        <c:axPos val="l"/>
        <c:numFmt formatCode="0.00%" sourceLinked="1"/>
        <c:majorTickMark val="none"/>
        <c:minorTickMark val="none"/>
        <c:tickLblPos val="nextTo"/>
        <c:crossAx val="194754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pPr>
      <a:endParaRPr lang="eu-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u-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u-ES"/>
        </a:p>
      </c:txPr>
    </c:title>
    <c:autoTitleDeleted val="0"/>
    <c:plotArea>
      <c:layout/>
      <c:barChart>
        <c:barDir val="col"/>
        <c:grouping val="clustered"/>
        <c:varyColors val="0"/>
        <c:ser>
          <c:idx val="0"/>
          <c:order val="0"/>
          <c:tx>
            <c:strRef>
              <c:f>Hoja1!$C$38</c:f>
              <c:strCache>
                <c:ptCount val="1"/>
                <c:pt idx="0">
                  <c:v>Ikasketa eta praktikak atzerrian</c:v>
                </c:pt>
              </c:strCache>
            </c:strRef>
          </c:tx>
          <c:spPr>
            <a:solidFill>
              <a:schemeClr val="accent1"/>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B843-4EB5-86D0-68B5A897F8BF}"/>
              </c:ext>
            </c:extLst>
          </c:dPt>
          <c:dPt>
            <c:idx val="1"/>
            <c:invertIfNegative val="0"/>
            <c:bubble3D val="0"/>
            <c:extLst xmlns:c16r2="http://schemas.microsoft.com/office/drawing/2015/06/chart">
              <c:ext xmlns:c16="http://schemas.microsoft.com/office/drawing/2014/chart" uri="{C3380CC4-5D6E-409C-BE32-E72D297353CC}">
                <c16:uniqueId val="{00000003-B843-4EB5-86D0-68B5A897F8BF}"/>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E-B843-4EB5-86D0-68B5A897F8B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u-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Hoja1!$D$37:$F$37</c:f>
              <c:strCache>
                <c:ptCount val="3"/>
                <c:pt idx="0">
                  <c:v>15-19</c:v>
                </c:pt>
                <c:pt idx="1">
                  <c:v>20-24</c:v>
                </c:pt>
                <c:pt idx="2">
                  <c:v>25-29</c:v>
                </c:pt>
              </c:strCache>
            </c:strRef>
          </c:cat>
          <c:val>
            <c:numRef>
              <c:f>Hoja1!$D$38:$F$38</c:f>
              <c:numCache>
                <c:formatCode>0.00%</c:formatCode>
                <c:ptCount val="3"/>
                <c:pt idx="0">
                  <c:v>0.26100000000000001</c:v>
                </c:pt>
                <c:pt idx="1">
                  <c:v>0.32200000000000001</c:v>
                </c:pt>
                <c:pt idx="2">
                  <c:v>0.48299999999999998</c:v>
                </c:pt>
              </c:numCache>
            </c:numRef>
          </c:val>
          <c:extLst xmlns:c16r2="http://schemas.microsoft.com/office/drawing/2015/06/chart">
            <c:ext xmlns:c16="http://schemas.microsoft.com/office/drawing/2014/chart" uri="{C3380CC4-5D6E-409C-BE32-E72D297353CC}">
              <c16:uniqueId val="{00000004-B843-4EB5-86D0-68B5A897F8BF}"/>
            </c:ext>
          </c:extLst>
        </c:ser>
        <c:dLbls>
          <c:showLegendKey val="0"/>
          <c:showVal val="0"/>
          <c:showCatName val="0"/>
          <c:showSerName val="0"/>
          <c:showPercent val="0"/>
          <c:showBubbleSize val="0"/>
        </c:dLbls>
        <c:gapWidth val="219"/>
        <c:overlap val="-27"/>
        <c:axId val="194737664"/>
        <c:axId val="64029824"/>
      </c:barChart>
      <c:catAx>
        <c:axId val="19473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u-ES"/>
          </a:p>
        </c:txPr>
        <c:crossAx val="64029824"/>
        <c:crosses val="autoZero"/>
        <c:auto val="1"/>
        <c:lblAlgn val="ctr"/>
        <c:lblOffset val="100"/>
        <c:noMultiLvlLbl val="0"/>
      </c:catAx>
      <c:valAx>
        <c:axId val="64029824"/>
        <c:scaling>
          <c:orientation val="minMax"/>
        </c:scaling>
        <c:delete val="1"/>
        <c:axPos val="l"/>
        <c:numFmt formatCode="0.00%" sourceLinked="1"/>
        <c:majorTickMark val="none"/>
        <c:minorTickMark val="none"/>
        <c:tickLblPos val="nextTo"/>
        <c:crossAx val="1947376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pPr>
      <a:endParaRPr lang="eu-E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76CF7-A50D-456A-95AD-03C350D7A893}" type="doc">
      <dgm:prSet loTypeId="urn:microsoft.com/office/officeart/2005/8/layout/gear1" loCatId="process" qsTypeId="urn:microsoft.com/office/officeart/2005/8/quickstyle/simple1" qsCatId="simple" csTypeId="urn:microsoft.com/office/officeart/2005/8/colors/accent5_2" csCatId="accent5" phldr="1"/>
      <dgm:spPr/>
    </dgm:pt>
    <dgm:pt modelId="{633D813C-9101-4B03-99B5-8395319DD508}">
      <dgm:prSet phldrT="[Texto]"/>
      <dgm:spPr/>
      <dgm:t>
        <a:bodyPr/>
        <a:lstStyle/>
        <a:p>
          <a:r>
            <a:rPr lang="es-ES" dirty="0" smtClean="0"/>
            <a:t>1 HELBURUA</a:t>
          </a:r>
          <a:endParaRPr lang="es-ES" dirty="0"/>
        </a:p>
      </dgm:t>
    </dgm:pt>
    <dgm:pt modelId="{758DB4AF-312E-4E43-866D-851C844DDCF7}" type="parTrans" cxnId="{6E599251-7434-4A2D-B4B0-8F3051BD1202}">
      <dgm:prSet/>
      <dgm:spPr/>
      <dgm:t>
        <a:bodyPr/>
        <a:lstStyle/>
        <a:p>
          <a:endParaRPr lang="es-ES"/>
        </a:p>
      </dgm:t>
    </dgm:pt>
    <dgm:pt modelId="{A22E1E38-8303-4B3E-A803-A290C87D4DB3}" type="sibTrans" cxnId="{6E599251-7434-4A2D-B4B0-8F3051BD1202}">
      <dgm:prSet/>
      <dgm:spPr/>
      <dgm:t>
        <a:bodyPr/>
        <a:lstStyle/>
        <a:p>
          <a:endParaRPr lang="es-ES"/>
        </a:p>
      </dgm:t>
    </dgm:pt>
    <dgm:pt modelId="{BEB9F69A-30ED-4B4D-A15E-8C6F8E18A764}">
      <dgm:prSet phldrT="[Texto]"/>
      <dgm:spPr/>
      <dgm:t>
        <a:bodyPr/>
        <a:lstStyle/>
        <a:p>
          <a:r>
            <a:rPr lang="es-ES" dirty="0" smtClean="0"/>
            <a:t>2 HELBURUA</a:t>
          </a:r>
          <a:endParaRPr lang="es-ES" dirty="0"/>
        </a:p>
      </dgm:t>
    </dgm:pt>
    <dgm:pt modelId="{1F1E1140-A724-4E8F-8C88-5166067F7F59}" type="parTrans" cxnId="{36600981-D18E-44E7-BEB7-F6CA24DF8956}">
      <dgm:prSet/>
      <dgm:spPr/>
      <dgm:t>
        <a:bodyPr/>
        <a:lstStyle/>
        <a:p>
          <a:endParaRPr lang="es-ES"/>
        </a:p>
      </dgm:t>
    </dgm:pt>
    <dgm:pt modelId="{2B95F17B-99B4-4E27-8A81-B8DB36F5FE34}" type="sibTrans" cxnId="{36600981-D18E-44E7-BEB7-F6CA24DF8956}">
      <dgm:prSet/>
      <dgm:spPr/>
      <dgm:t>
        <a:bodyPr/>
        <a:lstStyle/>
        <a:p>
          <a:endParaRPr lang="es-ES"/>
        </a:p>
      </dgm:t>
    </dgm:pt>
    <dgm:pt modelId="{006EDE8B-BFB7-479F-B0F0-B075F4A5F40B}">
      <dgm:prSet phldrT="[Texto]"/>
      <dgm:spPr/>
      <dgm:t>
        <a:bodyPr/>
        <a:lstStyle/>
        <a:p>
          <a:r>
            <a:rPr lang="es-ES" dirty="0" smtClean="0"/>
            <a:t>3 HELBURUA</a:t>
          </a:r>
          <a:endParaRPr lang="es-ES" dirty="0"/>
        </a:p>
      </dgm:t>
    </dgm:pt>
    <dgm:pt modelId="{0155DC38-8A04-4F62-ABB9-39CF379D1E39}" type="parTrans" cxnId="{A982489C-90CC-4BD6-BBEC-28ABE249A120}">
      <dgm:prSet/>
      <dgm:spPr/>
      <dgm:t>
        <a:bodyPr/>
        <a:lstStyle/>
        <a:p>
          <a:endParaRPr lang="es-ES"/>
        </a:p>
      </dgm:t>
    </dgm:pt>
    <dgm:pt modelId="{6D92988F-064E-4F9F-A03E-EF7738BA9E69}" type="sibTrans" cxnId="{A982489C-90CC-4BD6-BBEC-28ABE249A120}">
      <dgm:prSet/>
      <dgm:spPr/>
      <dgm:t>
        <a:bodyPr/>
        <a:lstStyle/>
        <a:p>
          <a:endParaRPr lang="es-ES"/>
        </a:p>
      </dgm:t>
    </dgm:pt>
    <dgm:pt modelId="{CCA7A393-DFA4-4194-A943-8F82B2B1CEF5}" type="pres">
      <dgm:prSet presAssocID="{1DE76CF7-A50D-456A-95AD-03C350D7A893}" presName="composite" presStyleCnt="0">
        <dgm:presLayoutVars>
          <dgm:chMax val="3"/>
          <dgm:animLvl val="lvl"/>
          <dgm:resizeHandles val="exact"/>
        </dgm:presLayoutVars>
      </dgm:prSet>
      <dgm:spPr/>
    </dgm:pt>
    <dgm:pt modelId="{10A778ED-73B5-44AE-B4CA-047300B35F38}" type="pres">
      <dgm:prSet presAssocID="{633D813C-9101-4B03-99B5-8395319DD508}" presName="gear1" presStyleLbl="node1" presStyleIdx="0" presStyleCnt="3">
        <dgm:presLayoutVars>
          <dgm:chMax val="1"/>
          <dgm:bulletEnabled val="1"/>
        </dgm:presLayoutVars>
      </dgm:prSet>
      <dgm:spPr/>
      <dgm:t>
        <a:bodyPr/>
        <a:lstStyle/>
        <a:p>
          <a:endParaRPr lang="es-ES"/>
        </a:p>
      </dgm:t>
    </dgm:pt>
    <dgm:pt modelId="{82169673-9466-4195-9B02-4ACA7A47471C}" type="pres">
      <dgm:prSet presAssocID="{633D813C-9101-4B03-99B5-8395319DD508}" presName="gear1srcNode" presStyleLbl="node1" presStyleIdx="0" presStyleCnt="3"/>
      <dgm:spPr/>
      <dgm:t>
        <a:bodyPr/>
        <a:lstStyle/>
        <a:p>
          <a:endParaRPr lang="es-ES"/>
        </a:p>
      </dgm:t>
    </dgm:pt>
    <dgm:pt modelId="{CFFE5E91-4097-4E76-B172-12A7A594480A}" type="pres">
      <dgm:prSet presAssocID="{633D813C-9101-4B03-99B5-8395319DD508}" presName="gear1dstNode" presStyleLbl="node1" presStyleIdx="0" presStyleCnt="3"/>
      <dgm:spPr/>
      <dgm:t>
        <a:bodyPr/>
        <a:lstStyle/>
        <a:p>
          <a:endParaRPr lang="es-ES"/>
        </a:p>
      </dgm:t>
    </dgm:pt>
    <dgm:pt modelId="{2C39983D-98C1-4213-AA32-FFF339C1EC2A}" type="pres">
      <dgm:prSet presAssocID="{BEB9F69A-30ED-4B4D-A15E-8C6F8E18A764}" presName="gear2" presStyleLbl="node1" presStyleIdx="1" presStyleCnt="3">
        <dgm:presLayoutVars>
          <dgm:chMax val="1"/>
          <dgm:bulletEnabled val="1"/>
        </dgm:presLayoutVars>
      </dgm:prSet>
      <dgm:spPr/>
      <dgm:t>
        <a:bodyPr/>
        <a:lstStyle/>
        <a:p>
          <a:endParaRPr lang="es-ES"/>
        </a:p>
      </dgm:t>
    </dgm:pt>
    <dgm:pt modelId="{E0DBF1EA-009F-476E-B46D-0573670733F5}" type="pres">
      <dgm:prSet presAssocID="{BEB9F69A-30ED-4B4D-A15E-8C6F8E18A764}" presName="gear2srcNode" presStyleLbl="node1" presStyleIdx="1" presStyleCnt="3"/>
      <dgm:spPr/>
      <dgm:t>
        <a:bodyPr/>
        <a:lstStyle/>
        <a:p>
          <a:endParaRPr lang="es-ES"/>
        </a:p>
      </dgm:t>
    </dgm:pt>
    <dgm:pt modelId="{B4EA1B1D-7D64-45DB-9740-07240C13FC85}" type="pres">
      <dgm:prSet presAssocID="{BEB9F69A-30ED-4B4D-A15E-8C6F8E18A764}" presName="gear2dstNode" presStyleLbl="node1" presStyleIdx="1" presStyleCnt="3"/>
      <dgm:spPr/>
      <dgm:t>
        <a:bodyPr/>
        <a:lstStyle/>
        <a:p>
          <a:endParaRPr lang="es-ES"/>
        </a:p>
      </dgm:t>
    </dgm:pt>
    <dgm:pt modelId="{10A370EA-C488-4134-B67D-F530920D588A}" type="pres">
      <dgm:prSet presAssocID="{006EDE8B-BFB7-479F-B0F0-B075F4A5F40B}" presName="gear3" presStyleLbl="node1" presStyleIdx="2" presStyleCnt="3"/>
      <dgm:spPr/>
      <dgm:t>
        <a:bodyPr/>
        <a:lstStyle/>
        <a:p>
          <a:endParaRPr lang="es-ES"/>
        </a:p>
      </dgm:t>
    </dgm:pt>
    <dgm:pt modelId="{BFD505DA-2487-4C35-9CB8-CAE7195EF4BF}" type="pres">
      <dgm:prSet presAssocID="{006EDE8B-BFB7-479F-B0F0-B075F4A5F40B}" presName="gear3tx" presStyleLbl="node1" presStyleIdx="2" presStyleCnt="3">
        <dgm:presLayoutVars>
          <dgm:chMax val="1"/>
          <dgm:bulletEnabled val="1"/>
        </dgm:presLayoutVars>
      </dgm:prSet>
      <dgm:spPr/>
      <dgm:t>
        <a:bodyPr/>
        <a:lstStyle/>
        <a:p>
          <a:endParaRPr lang="es-ES"/>
        </a:p>
      </dgm:t>
    </dgm:pt>
    <dgm:pt modelId="{8E186C47-0DDD-4886-B235-99B5937B66E9}" type="pres">
      <dgm:prSet presAssocID="{006EDE8B-BFB7-479F-B0F0-B075F4A5F40B}" presName="gear3srcNode" presStyleLbl="node1" presStyleIdx="2" presStyleCnt="3"/>
      <dgm:spPr/>
      <dgm:t>
        <a:bodyPr/>
        <a:lstStyle/>
        <a:p>
          <a:endParaRPr lang="es-ES"/>
        </a:p>
      </dgm:t>
    </dgm:pt>
    <dgm:pt modelId="{23D4FE57-C561-461D-9BE0-6DE99578FD98}" type="pres">
      <dgm:prSet presAssocID="{006EDE8B-BFB7-479F-B0F0-B075F4A5F40B}" presName="gear3dstNode" presStyleLbl="node1" presStyleIdx="2" presStyleCnt="3"/>
      <dgm:spPr/>
      <dgm:t>
        <a:bodyPr/>
        <a:lstStyle/>
        <a:p>
          <a:endParaRPr lang="es-ES"/>
        </a:p>
      </dgm:t>
    </dgm:pt>
    <dgm:pt modelId="{CADB5AE5-5DA9-4D22-BA67-C7C3E3E11892}" type="pres">
      <dgm:prSet presAssocID="{A22E1E38-8303-4B3E-A803-A290C87D4DB3}" presName="connector1" presStyleLbl="sibTrans2D1" presStyleIdx="0" presStyleCnt="3"/>
      <dgm:spPr/>
      <dgm:t>
        <a:bodyPr/>
        <a:lstStyle/>
        <a:p>
          <a:endParaRPr lang="es-ES"/>
        </a:p>
      </dgm:t>
    </dgm:pt>
    <dgm:pt modelId="{9670B86C-AD64-468D-BB6B-C54F110320BB}" type="pres">
      <dgm:prSet presAssocID="{2B95F17B-99B4-4E27-8A81-B8DB36F5FE34}" presName="connector2" presStyleLbl="sibTrans2D1" presStyleIdx="1" presStyleCnt="3"/>
      <dgm:spPr/>
      <dgm:t>
        <a:bodyPr/>
        <a:lstStyle/>
        <a:p>
          <a:endParaRPr lang="es-ES"/>
        </a:p>
      </dgm:t>
    </dgm:pt>
    <dgm:pt modelId="{2440B209-C4B6-4816-83C3-94E4D386970D}" type="pres">
      <dgm:prSet presAssocID="{6D92988F-064E-4F9F-A03E-EF7738BA9E69}" presName="connector3" presStyleLbl="sibTrans2D1" presStyleIdx="2" presStyleCnt="3"/>
      <dgm:spPr/>
      <dgm:t>
        <a:bodyPr/>
        <a:lstStyle/>
        <a:p>
          <a:endParaRPr lang="es-ES"/>
        </a:p>
      </dgm:t>
    </dgm:pt>
  </dgm:ptLst>
  <dgm:cxnLst>
    <dgm:cxn modelId="{4DD370FF-0726-4C9B-BB40-E211518FC1BE}" type="presOf" srcId="{006EDE8B-BFB7-479F-B0F0-B075F4A5F40B}" destId="{10A370EA-C488-4134-B67D-F530920D588A}" srcOrd="0" destOrd="0" presId="urn:microsoft.com/office/officeart/2005/8/layout/gear1"/>
    <dgm:cxn modelId="{9D81C669-AF9A-4AFB-A094-D2F1B05E363D}" type="presOf" srcId="{BEB9F69A-30ED-4B4D-A15E-8C6F8E18A764}" destId="{E0DBF1EA-009F-476E-B46D-0573670733F5}" srcOrd="1" destOrd="0" presId="urn:microsoft.com/office/officeart/2005/8/layout/gear1"/>
    <dgm:cxn modelId="{75096956-2131-43AD-BD0E-464974060A9C}" type="presOf" srcId="{633D813C-9101-4B03-99B5-8395319DD508}" destId="{10A778ED-73B5-44AE-B4CA-047300B35F38}" srcOrd="0" destOrd="0" presId="urn:microsoft.com/office/officeart/2005/8/layout/gear1"/>
    <dgm:cxn modelId="{B3157400-6285-4A66-BFCE-159C92720041}" type="presOf" srcId="{006EDE8B-BFB7-479F-B0F0-B075F4A5F40B}" destId="{23D4FE57-C561-461D-9BE0-6DE99578FD98}" srcOrd="3" destOrd="0" presId="urn:microsoft.com/office/officeart/2005/8/layout/gear1"/>
    <dgm:cxn modelId="{EAE0A41A-5EF4-4D0F-A828-4C17F685BAAF}" type="presOf" srcId="{006EDE8B-BFB7-479F-B0F0-B075F4A5F40B}" destId="{BFD505DA-2487-4C35-9CB8-CAE7195EF4BF}" srcOrd="1" destOrd="0" presId="urn:microsoft.com/office/officeart/2005/8/layout/gear1"/>
    <dgm:cxn modelId="{E9F4EA50-6829-4F54-BF51-E2D1EA34FF13}" type="presOf" srcId="{BEB9F69A-30ED-4B4D-A15E-8C6F8E18A764}" destId="{2C39983D-98C1-4213-AA32-FFF339C1EC2A}" srcOrd="0" destOrd="0" presId="urn:microsoft.com/office/officeart/2005/8/layout/gear1"/>
    <dgm:cxn modelId="{3C89A643-FF9F-43D9-B310-AA16D430B917}" type="presOf" srcId="{633D813C-9101-4B03-99B5-8395319DD508}" destId="{82169673-9466-4195-9B02-4ACA7A47471C}" srcOrd="1" destOrd="0" presId="urn:microsoft.com/office/officeart/2005/8/layout/gear1"/>
    <dgm:cxn modelId="{36600981-D18E-44E7-BEB7-F6CA24DF8956}" srcId="{1DE76CF7-A50D-456A-95AD-03C350D7A893}" destId="{BEB9F69A-30ED-4B4D-A15E-8C6F8E18A764}" srcOrd="1" destOrd="0" parTransId="{1F1E1140-A724-4E8F-8C88-5166067F7F59}" sibTransId="{2B95F17B-99B4-4E27-8A81-B8DB36F5FE34}"/>
    <dgm:cxn modelId="{832A124D-1632-4EDD-B8A6-A706F2F2E98F}" type="presOf" srcId="{2B95F17B-99B4-4E27-8A81-B8DB36F5FE34}" destId="{9670B86C-AD64-468D-BB6B-C54F110320BB}" srcOrd="0" destOrd="0" presId="urn:microsoft.com/office/officeart/2005/8/layout/gear1"/>
    <dgm:cxn modelId="{148AFB59-0CE7-44C6-8BB4-79EF71EE07FF}" type="presOf" srcId="{633D813C-9101-4B03-99B5-8395319DD508}" destId="{CFFE5E91-4097-4E76-B172-12A7A594480A}" srcOrd="2" destOrd="0" presId="urn:microsoft.com/office/officeart/2005/8/layout/gear1"/>
    <dgm:cxn modelId="{B8ECF745-162E-4C8E-AFA1-C84C3899DF89}" type="presOf" srcId="{006EDE8B-BFB7-479F-B0F0-B075F4A5F40B}" destId="{8E186C47-0DDD-4886-B235-99B5937B66E9}" srcOrd="2" destOrd="0" presId="urn:microsoft.com/office/officeart/2005/8/layout/gear1"/>
    <dgm:cxn modelId="{9C21CA33-C38D-4ED6-89EA-D796F5CE0CBE}" type="presOf" srcId="{A22E1E38-8303-4B3E-A803-A290C87D4DB3}" destId="{CADB5AE5-5DA9-4D22-BA67-C7C3E3E11892}" srcOrd="0" destOrd="0" presId="urn:microsoft.com/office/officeart/2005/8/layout/gear1"/>
    <dgm:cxn modelId="{6E599251-7434-4A2D-B4B0-8F3051BD1202}" srcId="{1DE76CF7-A50D-456A-95AD-03C350D7A893}" destId="{633D813C-9101-4B03-99B5-8395319DD508}" srcOrd="0" destOrd="0" parTransId="{758DB4AF-312E-4E43-866D-851C844DDCF7}" sibTransId="{A22E1E38-8303-4B3E-A803-A290C87D4DB3}"/>
    <dgm:cxn modelId="{B4543CBC-90E5-4886-AE92-B8A05258B63F}" type="presOf" srcId="{BEB9F69A-30ED-4B4D-A15E-8C6F8E18A764}" destId="{B4EA1B1D-7D64-45DB-9740-07240C13FC85}" srcOrd="2" destOrd="0" presId="urn:microsoft.com/office/officeart/2005/8/layout/gear1"/>
    <dgm:cxn modelId="{A982489C-90CC-4BD6-BBEC-28ABE249A120}" srcId="{1DE76CF7-A50D-456A-95AD-03C350D7A893}" destId="{006EDE8B-BFB7-479F-B0F0-B075F4A5F40B}" srcOrd="2" destOrd="0" parTransId="{0155DC38-8A04-4F62-ABB9-39CF379D1E39}" sibTransId="{6D92988F-064E-4F9F-A03E-EF7738BA9E69}"/>
    <dgm:cxn modelId="{A7806D07-5C4A-4E30-B39D-3B92AAE33566}" type="presOf" srcId="{1DE76CF7-A50D-456A-95AD-03C350D7A893}" destId="{CCA7A393-DFA4-4194-A943-8F82B2B1CEF5}" srcOrd="0" destOrd="0" presId="urn:microsoft.com/office/officeart/2005/8/layout/gear1"/>
    <dgm:cxn modelId="{98167979-566C-4D9A-84E4-2BD96E804B09}" type="presOf" srcId="{6D92988F-064E-4F9F-A03E-EF7738BA9E69}" destId="{2440B209-C4B6-4816-83C3-94E4D386970D}" srcOrd="0" destOrd="0" presId="urn:microsoft.com/office/officeart/2005/8/layout/gear1"/>
    <dgm:cxn modelId="{A4456F1D-2237-44AE-BF83-4A65FE02D9F5}" type="presParOf" srcId="{CCA7A393-DFA4-4194-A943-8F82B2B1CEF5}" destId="{10A778ED-73B5-44AE-B4CA-047300B35F38}" srcOrd="0" destOrd="0" presId="urn:microsoft.com/office/officeart/2005/8/layout/gear1"/>
    <dgm:cxn modelId="{9E5CC205-07C9-4CEC-B7ED-5CE1F2B7AD07}" type="presParOf" srcId="{CCA7A393-DFA4-4194-A943-8F82B2B1CEF5}" destId="{82169673-9466-4195-9B02-4ACA7A47471C}" srcOrd="1" destOrd="0" presId="urn:microsoft.com/office/officeart/2005/8/layout/gear1"/>
    <dgm:cxn modelId="{756B2DF1-5BA2-4915-A9CE-9AC5FE074131}" type="presParOf" srcId="{CCA7A393-DFA4-4194-A943-8F82B2B1CEF5}" destId="{CFFE5E91-4097-4E76-B172-12A7A594480A}" srcOrd="2" destOrd="0" presId="urn:microsoft.com/office/officeart/2005/8/layout/gear1"/>
    <dgm:cxn modelId="{D1F3ADE9-32F3-4C96-87E9-9046419F9581}" type="presParOf" srcId="{CCA7A393-DFA4-4194-A943-8F82B2B1CEF5}" destId="{2C39983D-98C1-4213-AA32-FFF339C1EC2A}" srcOrd="3" destOrd="0" presId="urn:microsoft.com/office/officeart/2005/8/layout/gear1"/>
    <dgm:cxn modelId="{A0F3CEFD-0A9A-4E80-A080-187F983900E9}" type="presParOf" srcId="{CCA7A393-DFA4-4194-A943-8F82B2B1CEF5}" destId="{E0DBF1EA-009F-476E-B46D-0573670733F5}" srcOrd="4" destOrd="0" presId="urn:microsoft.com/office/officeart/2005/8/layout/gear1"/>
    <dgm:cxn modelId="{DBD1FE0B-EB8E-48E3-8FAC-3B6746BB062D}" type="presParOf" srcId="{CCA7A393-DFA4-4194-A943-8F82B2B1CEF5}" destId="{B4EA1B1D-7D64-45DB-9740-07240C13FC85}" srcOrd="5" destOrd="0" presId="urn:microsoft.com/office/officeart/2005/8/layout/gear1"/>
    <dgm:cxn modelId="{B8186AB5-74BC-45DA-A6C7-AEB74108EE10}" type="presParOf" srcId="{CCA7A393-DFA4-4194-A943-8F82B2B1CEF5}" destId="{10A370EA-C488-4134-B67D-F530920D588A}" srcOrd="6" destOrd="0" presId="urn:microsoft.com/office/officeart/2005/8/layout/gear1"/>
    <dgm:cxn modelId="{E40C3F0E-F73B-43D5-B048-A7BAAD14A90E}" type="presParOf" srcId="{CCA7A393-DFA4-4194-A943-8F82B2B1CEF5}" destId="{BFD505DA-2487-4C35-9CB8-CAE7195EF4BF}" srcOrd="7" destOrd="0" presId="urn:microsoft.com/office/officeart/2005/8/layout/gear1"/>
    <dgm:cxn modelId="{CB7C7151-F98C-4169-819A-7EC652F17E39}" type="presParOf" srcId="{CCA7A393-DFA4-4194-A943-8F82B2B1CEF5}" destId="{8E186C47-0DDD-4886-B235-99B5937B66E9}" srcOrd="8" destOrd="0" presId="urn:microsoft.com/office/officeart/2005/8/layout/gear1"/>
    <dgm:cxn modelId="{281FA9EA-F121-451C-8476-98B525C47FEE}" type="presParOf" srcId="{CCA7A393-DFA4-4194-A943-8F82B2B1CEF5}" destId="{23D4FE57-C561-461D-9BE0-6DE99578FD98}" srcOrd="9" destOrd="0" presId="urn:microsoft.com/office/officeart/2005/8/layout/gear1"/>
    <dgm:cxn modelId="{FA190ED8-BC13-4963-90DC-3B3D79AA9B00}" type="presParOf" srcId="{CCA7A393-DFA4-4194-A943-8F82B2B1CEF5}" destId="{CADB5AE5-5DA9-4D22-BA67-C7C3E3E11892}" srcOrd="10" destOrd="0" presId="urn:microsoft.com/office/officeart/2005/8/layout/gear1"/>
    <dgm:cxn modelId="{7A530713-E598-4541-9103-1009B9605CFA}" type="presParOf" srcId="{CCA7A393-DFA4-4194-A943-8F82B2B1CEF5}" destId="{9670B86C-AD64-468D-BB6B-C54F110320BB}" srcOrd="11" destOrd="0" presId="urn:microsoft.com/office/officeart/2005/8/layout/gear1"/>
    <dgm:cxn modelId="{BA4F2261-670E-499E-85B5-5A1EBBD7AD97}" type="presParOf" srcId="{CCA7A393-DFA4-4194-A943-8F82B2B1CEF5}" destId="{2440B209-C4B6-4816-83C3-94E4D386970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301B8-BB5B-4D30-8721-B0CEF1AA688B}" type="doc">
      <dgm:prSet loTypeId="urn:microsoft.com/office/officeart/2005/8/layout/funnel1" loCatId="relationship" qsTypeId="urn:microsoft.com/office/officeart/2005/8/quickstyle/simple1" qsCatId="simple" csTypeId="urn:microsoft.com/office/officeart/2005/8/colors/accent5_2" csCatId="accent5" phldr="1"/>
      <dgm:spPr/>
      <dgm:t>
        <a:bodyPr/>
        <a:lstStyle/>
        <a:p>
          <a:endParaRPr lang="es-ES"/>
        </a:p>
      </dgm:t>
    </dgm:pt>
    <dgm:pt modelId="{BBBA9479-4A30-467D-9257-CF5BD48F009F}">
      <dgm:prSet phldrT="[Texto]"/>
      <dgm:spPr/>
      <dgm:t>
        <a:bodyPr/>
        <a:lstStyle/>
        <a:p>
          <a:r>
            <a:rPr lang="es-ES" dirty="0" err="1" smtClean="0"/>
            <a:t>Bigarren</a:t>
          </a:r>
          <a:r>
            <a:rPr lang="es-ES" dirty="0" smtClean="0"/>
            <a:t> </a:t>
          </a:r>
          <a:r>
            <a:rPr lang="es-ES" dirty="0" err="1" smtClean="0"/>
            <a:t>mailako</a:t>
          </a:r>
          <a:r>
            <a:rPr lang="es-ES" dirty="0" smtClean="0"/>
            <a:t> </a:t>
          </a:r>
          <a:r>
            <a:rPr lang="es-ES" dirty="0" err="1" smtClean="0"/>
            <a:t>iturrien</a:t>
          </a:r>
          <a:r>
            <a:rPr lang="es-ES" dirty="0" smtClean="0"/>
            <a:t> </a:t>
          </a:r>
          <a:r>
            <a:rPr lang="es-ES" dirty="0" err="1" smtClean="0"/>
            <a:t>informazioa</a:t>
          </a:r>
          <a:endParaRPr lang="es-ES" dirty="0"/>
        </a:p>
      </dgm:t>
    </dgm:pt>
    <dgm:pt modelId="{1666384C-04A2-449A-BBDF-F9B48F8B0B9A}" type="parTrans" cxnId="{965939D5-9BE1-44C1-A55C-463F13D9DDD6}">
      <dgm:prSet/>
      <dgm:spPr/>
      <dgm:t>
        <a:bodyPr/>
        <a:lstStyle/>
        <a:p>
          <a:endParaRPr lang="es-ES"/>
        </a:p>
      </dgm:t>
    </dgm:pt>
    <dgm:pt modelId="{1B13D74B-C20B-40FA-8368-B912ADE9F84F}" type="sibTrans" cxnId="{965939D5-9BE1-44C1-A55C-463F13D9DDD6}">
      <dgm:prSet/>
      <dgm:spPr/>
      <dgm:t>
        <a:bodyPr/>
        <a:lstStyle/>
        <a:p>
          <a:endParaRPr lang="es-ES"/>
        </a:p>
      </dgm:t>
    </dgm:pt>
    <dgm:pt modelId="{AC07E0E1-0F34-47C2-9AA7-6CE5808B82A0}">
      <dgm:prSet phldrT="[Texto]"/>
      <dgm:spPr/>
      <dgm:t>
        <a:bodyPr/>
        <a:lstStyle/>
        <a:p>
          <a:r>
            <a:rPr lang="es-ES" dirty="0" err="1" smtClean="0"/>
            <a:t>Eragileen</a:t>
          </a:r>
          <a:r>
            <a:rPr lang="es-ES" dirty="0" smtClean="0"/>
            <a:t> </a:t>
          </a:r>
          <a:r>
            <a:rPr lang="es-ES" dirty="0" err="1" smtClean="0"/>
            <a:t>informazioa</a:t>
          </a:r>
          <a:endParaRPr lang="es-ES" dirty="0"/>
        </a:p>
      </dgm:t>
    </dgm:pt>
    <dgm:pt modelId="{851AC50F-D268-4D65-AC3B-86742AA5B535}" type="parTrans" cxnId="{15FFD1B2-EA3F-4FD8-8AAF-C76B7ED2285D}">
      <dgm:prSet/>
      <dgm:spPr/>
      <dgm:t>
        <a:bodyPr/>
        <a:lstStyle/>
        <a:p>
          <a:endParaRPr lang="es-ES"/>
        </a:p>
      </dgm:t>
    </dgm:pt>
    <dgm:pt modelId="{860832D6-2F75-43DA-AF87-6C68B9424814}" type="sibTrans" cxnId="{15FFD1B2-EA3F-4FD8-8AAF-C76B7ED2285D}">
      <dgm:prSet/>
      <dgm:spPr/>
      <dgm:t>
        <a:bodyPr/>
        <a:lstStyle/>
        <a:p>
          <a:endParaRPr lang="es-ES"/>
        </a:p>
      </dgm:t>
    </dgm:pt>
    <dgm:pt modelId="{997A9C2D-00DC-4AF6-A62F-7225488ACE15}">
      <dgm:prSet phldrT="[Texto]" custT="1"/>
      <dgm:spPr/>
      <dgm:t>
        <a:bodyPr/>
        <a:lstStyle/>
        <a:p>
          <a:r>
            <a:rPr lang="es-ES" sz="1200" b="1" dirty="0" err="1" smtClean="0">
              <a:solidFill>
                <a:schemeClr val="accent2">
                  <a:lumMod val="75000"/>
                </a:schemeClr>
              </a:solidFill>
            </a:rPr>
            <a:t>Gazteen</a:t>
          </a:r>
          <a:r>
            <a:rPr lang="es-ES" sz="1200" b="1" dirty="0" smtClean="0">
              <a:solidFill>
                <a:schemeClr val="accent2">
                  <a:lumMod val="75000"/>
                </a:schemeClr>
              </a:solidFill>
            </a:rPr>
            <a:t> </a:t>
          </a:r>
          <a:r>
            <a:rPr lang="es-ES" sz="1200" b="1" dirty="0" err="1" smtClean="0">
              <a:solidFill>
                <a:schemeClr val="accent2">
                  <a:lumMod val="75000"/>
                </a:schemeClr>
              </a:solidFill>
            </a:rPr>
            <a:t>informazioa</a:t>
          </a:r>
          <a:endParaRPr lang="es-ES" sz="1200" b="1" dirty="0">
            <a:solidFill>
              <a:schemeClr val="accent2">
                <a:lumMod val="75000"/>
              </a:schemeClr>
            </a:solidFill>
          </a:endParaRPr>
        </a:p>
      </dgm:t>
    </dgm:pt>
    <dgm:pt modelId="{325962CA-4DF7-4BCD-84A0-B70022E12141}" type="parTrans" cxnId="{FD7B6820-0B65-4862-AB67-194389561C2F}">
      <dgm:prSet/>
      <dgm:spPr/>
      <dgm:t>
        <a:bodyPr/>
        <a:lstStyle/>
        <a:p>
          <a:endParaRPr lang="es-ES"/>
        </a:p>
      </dgm:t>
    </dgm:pt>
    <dgm:pt modelId="{F1807AE7-7C91-4F28-9A8E-2C6285B9ED98}" type="sibTrans" cxnId="{FD7B6820-0B65-4862-AB67-194389561C2F}">
      <dgm:prSet/>
      <dgm:spPr/>
      <dgm:t>
        <a:bodyPr/>
        <a:lstStyle/>
        <a:p>
          <a:endParaRPr lang="es-ES"/>
        </a:p>
      </dgm:t>
    </dgm:pt>
    <dgm:pt modelId="{C265A63B-1772-42D5-AD28-842E25E10449}">
      <dgm:prSet phldrT="[Texto]"/>
      <dgm:spPr/>
      <dgm:t>
        <a:bodyPr/>
        <a:lstStyle/>
        <a:p>
          <a:r>
            <a:rPr lang="es-ES" dirty="0" smtClean="0"/>
            <a:t>GAZTE DIAGNOSTIKOA</a:t>
          </a:r>
          <a:endParaRPr lang="es-ES" dirty="0"/>
        </a:p>
      </dgm:t>
    </dgm:pt>
    <dgm:pt modelId="{5E145CCE-0407-4D8F-8909-6B3C23EB94AB}" type="parTrans" cxnId="{1FF5D1B2-FA36-43FD-80B1-6F5EC95D09BC}">
      <dgm:prSet/>
      <dgm:spPr/>
      <dgm:t>
        <a:bodyPr/>
        <a:lstStyle/>
        <a:p>
          <a:endParaRPr lang="es-ES"/>
        </a:p>
      </dgm:t>
    </dgm:pt>
    <dgm:pt modelId="{A09389FC-D347-4F05-8355-CC8BF121D722}" type="sibTrans" cxnId="{1FF5D1B2-FA36-43FD-80B1-6F5EC95D09BC}">
      <dgm:prSet/>
      <dgm:spPr/>
      <dgm:t>
        <a:bodyPr/>
        <a:lstStyle/>
        <a:p>
          <a:endParaRPr lang="es-ES"/>
        </a:p>
      </dgm:t>
    </dgm:pt>
    <dgm:pt modelId="{D4EE94F0-3EBE-4B7D-AC98-7C8821418FE0}" type="pres">
      <dgm:prSet presAssocID="{A3E301B8-BB5B-4D30-8721-B0CEF1AA688B}" presName="Name0" presStyleCnt="0">
        <dgm:presLayoutVars>
          <dgm:chMax val="4"/>
          <dgm:resizeHandles val="exact"/>
        </dgm:presLayoutVars>
      </dgm:prSet>
      <dgm:spPr/>
      <dgm:t>
        <a:bodyPr/>
        <a:lstStyle/>
        <a:p>
          <a:endParaRPr lang="es-ES"/>
        </a:p>
      </dgm:t>
    </dgm:pt>
    <dgm:pt modelId="{7A851514-3CFC-4A9C-86A7-DF4673A9A37B}" type="pres">
      <dgm:prSet presAssocID="{A3E301B8-BB5B-4D30-8721-B0CEF1AA688B}" presName="ellipse" presStyleLbl="trBgShp" presStyleIdx="0" presStyleCnt="1"/>
      <dgm:spPr/>
    </dgm:pt>
    <dgm:pt modelId="{E6886A20-F7C7-45A5-AB6D-A3BE3584F408}" type="pres">
      <dgm:prSet presAssocID="{A3E301B8-BB5B-4D30-8721-B0CEF1AA688B}" presName="arrow1" presStyleLbl="fgShp" presStyleIdx="0" presStyleCnt="1"/>
      <dgm:spPr/>
    </dgm:pt>
    <dgm:pt modelId="{76067A0B-F96B-4780-9E8A-1DA42A130F19}" type="pres">
      <dgm:prSet presAssocID="{A3E301B8-BB5B-4D30-8721-B0CEF1AA688B}" presName="rectangle" presStyleLbl="revTx" presStyleIdx="0" presStyleCnt="1">
        <dgm:presLayoutVars>
          <dgm:bulletEnabled val="1"/>
        </dgm:presLayoutVars>
      </dgm:prSet>
      <dgm:spPr/>
      <dgm:t>
        <a:bodyPr/>
        <a:lstStyle/>
        <a:p>
          <a:endParaRPr lang="es-ES"/>
        </a:p>
      </dgm:t>
    </dgm:pt>
    <dgm:pt modelId="{F05ACCE8-77A6-4AD3-8B86-F12935C85B08}" type="pres">
      <dgm:prSet presAssocID="{AC07E0E1-0F34-47C2-9AA7-6CE5808B82A0}" presName="item1" presStyleLbl="node1" presStyleIdx="0" presStyleCnt="3">
        <dgm:presLayoutVars>
          <dgm:bulletEnabled val="1"/>
        </dgm:presLayoutVars>
      </dgm:prSet>
      <dgm:spPr/>
      <dgm:t>
        <a:bodyPr/>
        <a:lstStyle/>
        <a:p>
          <a:endParaRPr lang="es-ES"/>
        </a:p>
      </dgm:t>
    </dgm:pt>
    <dgm:pt modelId="{D5C5F886-6BEB-4E81-A999-F4FE86AFD995}" type="pres">
      <dgm:prSet presAssocID="{997A9C2D-00DC-4AF6-A62F-7225488ACE15}" presName="item2" presStyleLbl="node1" presStyleIdx="1" presStyleCnt="3">
        <dgm:presLayoutVars>
          <dgm:bulletEnabled val="1"/>
        </dgm:presLayoutVars>
      </dgm:prSet>
      <dgm:spPr/>
      <dgm:t>
        <a:bodyPr/>
        <a:lstStyle/>
        <a:p>
          <a:endParaRPr lang="es-ES"/>
        </a:p>
      </dgm:t>
    </dgm:pt>
    <dgm:pt modelId="{56836731-1816-4E90-9154-5195CAFF9088}" type="pres">
      <dgm:prSet presAssocID="{C265A63B-1772-42D5-AD28-842E25E10449}" presName="item3" presStyleLbl="node1" presStyleIdx="2" presStyleCnt="3">
        <dgm:presLayoutVars>
          <dgm:bulletEnabled val="1"/>
        </dgm:presLayoutVars>
      </dgm:prSet>
      <dgm:spPr/>
      <dgm:t>
        <a:bodyPr/>
        <a:lstStyle/>
        <a:p>
          <a:endParaRPr lang="es-ES"/>
        </a:p>
      </dgm:t>
    </dgm:pt>
    <dgm:pt modelId="{349E4A39-5E27-4B45-AA31-0C538CA9BCA3}" type="pres">
      <dgm:prSet presAssocID="{A3E301B8-BB5B-4D30-8721-B0CEF1AA688B}" presName="funnel" presStyleLbl="trAlignAcc1" presStyleIdx="0" presStyleCnt="1" custLinFactNeighborX="867" custLinFactNeighborY="-3608"/>
      <dgm:spPr/>
    </dgm:pt>
  </dgm:ptLst>
  <dgm:cxnLst>
    <dgm:cxn modelId="{9B887916-EE09-468C-BFD8-1AAA0FCD13AA}" type="presOf" srcId="{C265A63B-1772-42D5-AD28-842E25E10449}" destId="{76067A0B-F96B-4780-9E8A-1DA42A130F19}" srcOrd="0" destOrd="0" presId="urn:microsoft.com/office/officeart/2005/8/layout/funnel1"/>
    <dgm:cxn modelId="{F89D2049-FE72-47D6-82C1-3584D0416496}" type="presOf" srcId="{BBBA9479-4A30-467D-9257-CF5BD48F009F}" destId="{56836731-1816-4E90-9154-5195CAFF9088}" srcOrd="0" destOrd="0" presId="urn:microsoft.com/office/officeart/2005/8/layout/funnel1"/>
    <dgm:cxn modelId="{15FFD1B2-EA3F-4FD8-8AAF-C76B7ED2285D}" srcId="{A3E301B8-BB5B-4D30-8721-B0CEF1AA688B}" destId="{AC07E0E1-0F34-47C2-9AA7-6CE5808B82A0}" srcOrd="1" destOrd="0" parTransId="{851AC50F-D268-4D65-AC3B-86742AA5B535}" sibTransId="{860832D6-2F75-43DA-AF87-6C68B9424814}"/>
    <dgm:cxn modelId="{45B278EB-D7EC-4265-9BFD-68AEDADFDEDD}" type="presOf" srcId="{997A9C2D-00DC-4AF6-A62F-7225488ACE15}" destId="{F05ACCE8-77A6-4AD3-8B86-F12935C85B08}" srcOrd="0" destOrd="0" presId="urn:microsoft.com/office/officeart/2005/8/layout/funnel1"/>
    <dgm:cxn modelId="{8102E91D-357E-414A-B6FC-FC18F6FDAFFD}" type="presOf" srcId="{A3E301B8-BB5B-4D30-8721-B0CEF1AA688B}" destId="{D4EE94F0-3EBE-4B7D-AC98-7C8821418FE0}" srcOrd="0" destOrd="0" presId="urn:microsoft.com/office/officeart/2005/8/layout/funnel1"/>
    <dgm:cxn modelId="{1FF5D1B2-FA36-43FD-80B1-6F5EC95D09BC}" srcId="{A3E301B8-BB5B-4D30-8721-B0CEF1AA688B}" destId="{C265A63B-1772-42D5-AD28-842E25E10449}" srcOrd="3" destOrd="0" parTransId="{5E145CCE-0407-4D8F-8909-6B3C23EB94AB}" sibTransId="{A09389FC-D347-4F05-8355-CC8BF121D722}"/>
    <dgm:cxn modelId="{965939D5-9BE1-44C1-A55C-463F13D9DDD6}" srcId="{A3E301B8-BB5B-4D30-8721-B0CEF1AA688B}" destId="{BBBA9479-4A30-467D-9257-CF5BD48F009F}" srcOrd="0" destOrd="0" parTransId="{1666384C-04A2-449A-BBDF-F9B48F8B0B9A}" sibTransId="{1B13D74B-C20B-40FA-8368-B912ADE9F84F}"/>
    <dgm:cxn modelId="{6C054E0A-B9A7-4104-A5E6-77FB83231F62}" type="presOf" srcId="{AC07E0E1-0F34-47C2-9AA7-6CE5808B82A0}" destId="{D5C5F886-6BEB-4E81-A999-F4FE86AFD995}" srcOrd="0" destOrd="0" presId="urn:microsoft.com/office/officeart/2005/8/layout/funnel1"/>
    <dgm:cxn modelId="{FD7B6820-0B65-4862-AB67-194389561C2F}" srcId="{A3E301B8-BB5B-4D30-8721-B0CEF1AA688B}" destId="{997A9C2D-00DC-4AF6-A62F-7225488ACE15}" srcOrd="2" destOrd="0" parTransId="{325962CA-4DF7-4BCD-84A0-B70022E12141}" sibTransId="{F1807AE7-7C91-4F28-9A8E-2C6285B9ED98}"/>
    <dgm:cxn modelId="{BB6EFFF4-AB4F-410E-8A4B-0BEBAFB73112}" type="presParOf" srcId="{D4EE94F0-3EBE-4B7D-AC98-7C8821418FE0}" destId="{7A851514-3CFC-4A9C-86A7-DF4673A9A37B}" srcOrd="0" destOrd="0" presId="urn:microsoft.com/office/officeart/2005/8/layout/funnel1"/>
    <dgm:cxn modelId="{B236E7D9-0BB0-4747-AA17-F6668256F589}" type="presParOf" srcId="{D4EE94F0-3EBE-4B7D-AC98-7C8821418FE0}" destId="{E6886A20-F7C7-45A5-AB6D-A3BE3584F408}" srcOrd="1" destOrd="0" presId="urn:microsoft.com/office/officeart/2005/8/layout/funnel1"/>
    <dgm:cxn modelId="{07868390-9B48-4474-973C-DF1AC314D618}" type="presParOf" srcId="{D4EE94F0-3EBE-4B7D-AC98-7C8821418FE0}" destId="{76067A0B-F96B-4780-9E8A-1DA42A130F19}" srcOrd="2" destOrd="0" presId="urn:microsoft.com/office/officeart/2005/8/layout/funnel1"/>
    <dgm:cxn modelId="{7F9EBD12-72B3-4C94-8850-8EFA8D6895CA}" type="presParOf" srcId="{D4EE94F0-3EBE-4B7D-AC98-7C8821418FE0}" destId="{F05ACCE8-77A6-4AD3-8B86-F12935C85B08}" srcOrd="3" destOrd="0" presId="urn:microsoft.com/office/officeart/2005/8/layout/funnel1"/>
    <dgm:cxn modelId="{4B5F0E72-A548-43EE-B5BF-0FFF7CC4EFC8}" type="presParOf" srcId="{D4EE94F0-3EBE-4B7D-AC98-7C8821418FE0}" destId="{D5C5F886-6BEB-4E81-A999-F4FE86AFD995}" srcOrd="4" destOrd="0" presId="urn:microsoft.com/office/officeart/2005/8/layout/funnel1"/>
    <dgm:cxn modelId="{49F9A28C-292A-43E9-9028-1C6DC1E6A084}" type="presParOf" srcId="{D4EE94F0-3EBE-4B7D-AC98-7C8821418FE0}" destId="{56836731-1816-4E90-9154-5195CAFF9088}" srcOrd="5" destOrd="0" presId="urn:microsoft.com/office/officeart/2005/8/layout/funnel1"/>
    <dgm:cxn modelId="{E5AAB1C1-BA59-4623-8B97-DC9181DC1910}" type="presParOf" srcId="{D4EE94F0-3EBE-4B7D-AC98-7C8821418FE0}" destId="{349E4A39-5E27-4B45-AA31-0C538CA9BCA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C076E-A588-4A77-8177-4E7C67805CD5}" type="doc">
      <dgm:prSet loTypeId="urn:microsoft.com/office/officeart/2008/layout/HexagonCluster" loCatId="relationship" qsTypeId="urn:microsoft.com/office/officeart/2005/8/quickstyle/simple1" qsCatId="simple" csTypeId="urn:microsoft.com/office/officeart/2005/8/colors/accent5_2" csCatId="accent5" phldr="1"/>
      <dgm:spPr/>
      <dgm:t>
        <a:bodyPr/>
        <a:lstStyle/>
        <a:p>
          <a:endParaRPr lang="es-ES"/>
        </a:p>
      </dgm:t>
    </dgm:pt>
    <dgm:pt modelId="{D8730DEB-9F1D-4258-B8FC-6EAD042373D0}">
      <dgm:prSet phldrT="[Texto]"/>
      <dgm:spPr/>
      <dgm:t>
        <a:bodyPr/>
        <a:lstStyle/>
        <a:p>
          <a:r>
            <a:rPr lang="es-ES" dirty="0" err="1" smtClean="0"/>
            <a:t>Partehartzea</a:t>
          </a:r>
          <a:endParaRPr lang="es-ES" dirty="0"/>
        </a:p>
      </dgm:t>
    </dgm:pt>
    <dgm:pt modelId="{36FFC347-4409-4F39-A020-42F714DAC33F}" type="parTrans" cxnId="{8D286662-61E0-40C8-B30A-7B53C07D92B5}">
      <dgm:prSet/>
      <dgm:spPr/>
      <dgm:t>
        <a:bodyPr/>
        <a:lstStyle/>
        <a:p>
          <a:endParaRPr lang="es-ES"/>
        </a:p>
      </dgm:t>
    </dgm:pt>
    <dgm:pt modelId="{50CC7919-130F-41F7-A552-62ECD2239A90}" type="sibTrans" cxnId="{8D286662-61E0-40C8-B30A-7B53C07D92B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es-ES"/>
        </a:p>
      </dgm:t>
    </dgm:pt>
    <dgm:pt modelId="{9D066348-35A1-4777-8D7D-DD0E357E3C75}">
      <dgm:prSet phldrT="[Texto]"/>
      <dgm:spPr/>
      <dgm:t>
        <a:bodyPr/>
        <a:lstStyle/>
        <a:p>
          <a:r>
            <a:rPr lang="es-ES" dirty="0" err="1" smtClean="0"/>
            <a:t>Dimentsio</a:t>
          </a:r>
          <a:r>
            <a:rPr lang="es-ES" dirty="0" smtClean="0"/>
            <a:t> </a:t>
          </a:r>
          <a:r>
            <a:rPr lang="es-ES" dirty="0" err="1" smtClean="0"/>
            <a:t>aniztasuna</a:t>
          </a:r>
          <a:endParaRPr lang="es-ES" dirty="0"/>
        </a:p>
      </dgm:t>
    </dgm:pt>
    <dgm:pt modelId="{E0A9B969-7612-46FC-9369-74B77A1106C5}" type="parTrans" cxnId="{19BDDB40-6667-4F93-8FB8-CCF08FBAA14E}">
      <dgm:prSet/>
      <dgm:spPr/>
      <dgm:t>
        <a:bodyPr/>
        <a:lstStyle/>
        <a:p>
          <a:endParaRPr lang="es-ES"/>
        </a:p>
      </dgm:t>
    </dgm:pt>
    <dgm:pt modelId="{655C87C3-9AB7-486A-B0CF-24778BECF407}" type="sibTrans" cxnId="{19BDDB40-6667-4F93-8FB8-CCF08FBAA14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t>
        <a:bodyPr/>
        <a:lstStyle/>
        <a:p>
          <a:endParaRPr lang="es-ES"/>
        </a:p>
      </dgm:t>
    </dgm:pt>
    <dgm:pt modelId="{21BB1163-0D0C-448B-9BA5-217193A76714}">
      <dgm:prSet phldrT="[Texto]"/>
      <dgm:spPr/>
      <dgm:t>
        <a:bodyPr/>
        <a:lstStyle/>
        <a:p>
          <a:r>
            <a:rPr lang="es-ES" dirty="0" err="1" smtClean="0"/>
            <a:t>Komunikazioa</a:t>
          </a:r>
          <a:endParaRPr lang="es-ES" dirty="0"/>
        </a:p>
      </dgm:t>
    </dgm:pt>
    <dgm:pt modelId="{8E47239E-F67F-4E67-95B2-0E47B9E91DE6}" type="parTrans" cxnId="{79C1748F-52FF-48EF-9DAA-7ADB48844BB0}">
      <dgm:prSet/>
      <dgm:spPr/>
      <dgm:t>
        <a:bodyPr/>
        <a:lstStyle/>
        <a:p>
          <a:endParaRPr lang="es-ES"/>
        </a:p>
      </dgm:t>
    </dgm:pt>
    <dgm:pt modelId="{A7530751-2435-46E3-81F9-94999BDCBD7E}" type="sibTrans" cxnId="{79C1748F-52FF-48EF-9DAA-7ADB48844BB0}">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32F32A6A-C933-48D6-B2A4-739B0064EA95}" type="pres">
      <dgm:prSet presAssocID="{31AC076E-A588-4A77-8177-4E7C67805CD5}" presName="Name0" presStyleCnt="0">
        <dgm:presLayoutVars>
          <dgm:chMax val="21"/>
          <dgm:chPref val="21"/>
        </dgm:presLayoutVars>
      </dgm:prSet>
      <dgm:spPr/>
      <dgm:t>
        <a:bodyPr/>
        <a:lstStyle/>
        <a:p>
          <a:endParaRPr lang="es-ES"/>
        </a:p>
      </dgm:t>
    </dgm:pt>
    <dgm:pt modelId="{835C7964-37BC-41B8-AF4E-5D0948023AFD}" type="pres">
      <dgm:prSet presAssocID="{D8730DEB-9F1D-4258-B8FC-6EAD042373D0}" presName="text1" presStyleCnt="0"/>
      <dgm:spPr/>
    </dgm:pt>
    <dgm:pt modelId="{F50E2DFD-2AEF-4D68-AC2D-CDD914AADCFA}" type="pres">
      <dgm:prSet presAssocID="{D8730DEB-9F1D-4258-B8FC-6EAD042373D0}" presName="textRepeatNode" presStyleLbl="alignNode1" presStyleIdx="0" presStyleCnt="3">
        <dgm:presLayoutVars>
          <dgm:chMax val="0"/>
          <dgm:chPref val="0"/>
          <dgm:bulletEnabled val="1"/>
        </dgm:presLayoutVars>
      </dgm:prSet>
      <dgm:spPr/>
      <dgm:t>
        <a:bodyPr/>
        <a:lstStyle/>
        <a:p>
          <a:endParaRPr lang="es-ES"/>
        </a:p>
      </dgm:t>
    </dgm:pt>
    <dgm:pt modelId="{3EABAC29-F61E-4C83-A5EF-323ACFC7235C}" type="pres">
      <dgm:prSet presAssocID="{D8730DEB-9F1D-4258-B8FC-6EAD042373D0}" presName="textaccent1" presStyleCnt="0"/>
      <dgm:spPr/>
    </dgm:pt>
    <dgm:pt modelId="{DD7A42E9-0B80-4BC9-8D3F-385F888E5147}" type="pres">
      <dgm:prSet presAssocID="{D8730DEB-9F1D-4258-B8FC-6EAD042373D0}" presName="accentRepeatNode" presStyleLbl="solidAlignAcc1" presStyleIdx="0" presStyleCnt="6"/>
      <dgm:spPr/>
    </dgm:pt>
    <dgm:pt modelId="{9740297D-AEA9-44B7-8265-E2479C33CF69}" type="pres">
      <dgm:prSet presAssocID="{50CC7919-130F-41F7-A552-62ECD2239A90}" presName="image1" presStyleCnt="0"/>
      <dgm:spPr/>
    </dgm:pt>
    <dgm:pt modelId="{1544463F-02CA-482E-9CB7-BD4CF61014DD}" type="pres">
      <dgm:prSet presAssocID="{50CC7919-130F-41F7-A552-62ECD2239A90}" presName="imageRepeatNode" presStyleLbl="alignAcc1" presStyleIdx="0" presStyleCnt="3"/>
      <dgm:spPr/>
      <dgm:t>
        <a:bodyPr/>
        <a:lstStyle/>
        <a:p>
          <a:endParaRPr lang="es-ES"/>
        </a:p>
      </dgm:t>
    </dgm:pt>
    <dgm:pt modelId="{599E1045-D2D9-4DFD-91C9-56C3609F0C91}" type="pres">
      <dgm:prSet presAssocID="{50CC7919-130F-41F7-A552-62ECD2239A90}" presName="imageaccent1" presStyleCnt="0"/>
      <dgm:spPr/>
    </dgm:pt>
    <dgm:pt modelId="{7E0A541D-7FE1-456B-BCC2-5FC054686C6B}" type="pres">
      <dgm:prSet presAssocID="{50CC7919-130F-41F7-A552-62ECD2239A90}" presName="accentRepeatNode" presStyleLbl="solidAlignAcc1" presStyleIdx="1" presStyleCnt="6"/>
      <dgm:spPr/>
    </dgm:pt>
    <dgm:pt modelId="{59C5F0C9-03A8-4156-9900-34B24E7ECCB5}" type="pres">
      <dgm:prSet presAssocID="{9D066348-35A1-4777-8D7D-DD0E357E3C75}" presName="text2" presStyleCnt="0"/>
      <dgm:spPr/>
    </dgm:pt>
    <dgm:pt modelId="{7C44AD58-FF09-4D9B-9821-5964349CB1C8}" type="pres">
      <dgm:prSet presAssocID="{9D066348-35A1-4777-8D7D-DD0E357E3C75}" presName="textRepeatNode" presStyleLbl="alignNode1" presStyleIdx="1" presStyleCnt="3">
        <dgm:presLayoutVars>
          <dgm:chMax val="0"/>
          <dgm:chPref val="0"/>
          <dgm:bulletEnabled val="1"/>
        </dgm:presLayoutVars>
      </dgm:prSet>
      <dgm:spPr/>
      <dgm:t>
        <a:bodyPr/>
        <a:lstStyle/>
        <a:p>
          <a:endParaRPr lang="es-ES"/>
        </a:p>
      </dgm:t>
    </dgm:pt>
    <dgm:pt modelId="{DA447224-AC42-4DC0-A6C6-51D1D57D7B8F}" type="pres">
      <dgm:prSet presAssocID="{9D066348-35A1-4777-8D7D-DD0E357E3C75}" presName="textaccent2" presStyleCnt="0"/>
      <dgm:spPr/>
    </dgm:pt>
    <dgm:pt modelId="{BB06A380-BBF9-474B-895A-D4BAD47624EA}" type="pres">
      <dgm:prSet presAssocID="{9D066348-35A1-4777-8D7D-DD0E357E3C75}" presName="accentRepeatNode" presStyleLbl="solidAlignAcc1" presStyleIdx="2" presStyleCnt="6"/>
      <dgm:spPr/>
    </dgm:pt>
    <dgm:pt modelId="{108A15FD-B25D-46E9-8628-0B96791612D9}" type="pres">
      <dgm:prSet presAssocID="{655C87C3-9AB7-486A-B0CF-24778BECF407}" presName="image2" presStyleCnt="0"/>
      <dgm:spPr/>
    </dgm:pt>
    <dgm:pt modelId="{3C4129B1-447E-4734-B17F-BEB0C3D110E6}" type="pres">
      <dgm:prSet presAssocID="{655C87C3-9AB7-486A-B0CF-24778BECF407}" presName="imageRepeatNode" presStyleLbl="alignAcc1" presStyleIdx="1" presStyleCnt="3"/>
      <dgm:spPr/>
      <dgm:t>
        <a:bodyPr/>
        <a:lstStyle/>
        <a:p>
          <a:endParaRPr lang="es-ES"/>
        </a:p>
      </dgm:t>
    </dgm:pt>
    <dgm:pt modelId="{045F6010-C5AD-4DB1-8DA5-D61A173D8E23}" type="pres">
      <dgm:prSet presAssocID="{655C87C3-9AB7-486A-B0CF-24778BECF407}" presName="imageaccent2" presStyleCnt="0"/>
      <dgm:spPr/>
    </dgm:pt>
    <dgm:pt modelId="{93918BFB-C630-4FE3-9ABD-BEF1BC9363FD}" type="pres">
      <dgm:prSet presAssocID="{655C87C3-9AB7-486A-B0CF-24778BECF407}" presName="accentRepeatNode" presStyleLbl="solidAlignAcc1" presStyleIdx="3" presStyleCnt="6"/>
      <dgm:spPr/>
    </dgm:pt>
    <dgm:pt modelId="{248C2439-D8B5-465C-90D9-65E4C5628E48}" type="pres">
      <dgm:prSet presAssocID="{21BB1163-0D0C-448B-9BA5-217193A76714}" presName="text3" presStyleCnt="0"/>
      <dgm:spPr/>
    </dgm:pt>
    <dgm:pt modelId="{59111D6A-D49F-448D-BEE4-9605524A6D65}" type="pres">
      <dgm:prSet presAssocID="{21BB1163-0D0C-448B-9BA5-217193A76714}" presName="textRepeatNode" presStyleLbl="alignNode1" presStyleIdx="2" presStyleCnt="3">
        <dgm:presLayoutVars>
          <dgm:chMax val="0"/>
          <dgm:chPref val="0"/>
          <dgm:bulletEnabled val="1"/>
        </dgm:presLayoutVars>
      </dgm:prSet>
      <dgm:spPr/>
      <dgm:t>
        <a:bodyPr/>
        <a:lstStyle/>
        <a:p>
          <a:endParaRPr lang="es-ES"/>
        </a:p>
      </dgm:t>
    </dgm:pt>
    <dgm:pt modelId="{2BB5081F-D7F5-4A60-B543-2CA2FB84BC42}" type="pres">
      <dgm:prSet presAssocID="{21BB1163-0D0C-448B-9BA5-217193A76714}" presName="textaccent3" presStyleCnt="0"/>
      <dgm:spPr/>
    </dgm:pt>
    <dgm:pt modelId="{AE96C936-C620-43D4-B93B-376D481162DF}" type="pres">
      <dgm:prSet presAssocID="{21BB1163-0D0C-448B-9BA5-217193A76714}" presName="accentRepeatNode" presStyleLbl="solidAlignAcc1" presStyleIdx="4" presStyleCnt="6"/>
      <dgm:spPr/>
    </dgm:pt>
    <dgm:pt modelId="{269EA524-9300-4580-88B3-1ABD827E2801}" type="pres">
      <dgm:prSet presAssocID="{A7530751-2435-46E3-81F9-94999BDCBD7E}" presName="image3" presStyleCnt="0"/>
      <dgm:spPr/>
    </dgm:pt>
    <dgm:pt modelId="{857D6BA0-8033-4088-850E-82057FED7A80}" type="pres">
      <dgm:prSet presAssocID="{A7530751-2435-46E3-81F9-94999BDCBD7E}" presName="imageRepeatNode" presStyleLbl="alignAcc1" presStyleIdx="2" presStyleCnt="3"/>
      <dgm:spPr/>
      <dgm:t>
        <a:bodyPr/>
        <a:lstStyle/>
        <a:p>
          <a:endParaRPr lang="es-ES"/>
        </a:p>
      </dgm:t>
    </dgm:pt>
    <dgm:pt modelId="{CF62BFE7-54BD-4138-B001-C437526A6EF5}" type="pres">
      <dgm:prSet presAssocID="{A7530751-2435-46E3-81F9-94999BDCBD7E}" presName="imageaccent3" presStyleCnt="0"/>
      <dgm:spPr/>
    </dgm:pt>
    <dgm:pt modelId="{945685FF-7F2C-4521-9F8A-33AECA120B04}" type="pres">
      <dgm:prSet presAssocID="{A7530751-2435-46E3-81F9-94999BDCBD7E}" presName="accentRepeatNode" presStyleLbl="solidAlignAcc1" presStyleIdx="5" presStyleCnt="6"/>
      <dgm:spPr/>
    </dgm:pt>
  </dgm:ptLst>
  <dgm:cxnLst>
    <dgm:cxn modelId="{79C1748F-52FF-48EF-9DAA-7ADB48844BB0}" srcId="{31AC076E-A588-4A77-8177-4E7C67805CD5}" destId="{21BB1163-0D0C-448B-9BA5-217193A76714}" srcOrd="2" destOrd="0" parTransId="{8E47239E-F67F-4E67-95B2-0E47B9E91DE6}" sibTransId="{A7530751-2435-46E3-81F9-94999BDCBD7E}"/>
    <dgm:cxn modelId="{A4793091-3EF2-4270-A1AB-7CA4137AAFCA}" type="presOf" srcId="{31AC076E-A588-4A77-8177-4E7C67805CD5}" destId="{32F32A6A-C933-48D6-B2A4-739B0064EA95}" srcOrd="0" destOrd="0" presId="urn:microsoft.com/office/officeart/2008/layout/HexagonCluster"/>
    <dgm:cxn modelId="{301B3091-9D49-4715-AF81-65B67874FA21}" type="presOf" srcId="{50CC7919-130F-41F7-A552-62ECD2239A90}" destId="{1544463F-02CA-482E-9CB7-BD4CF61014DD}" srcOrd="0" destOrd="0" presId="urn:microsoft.com/office/officeart/2008/layout/HexagonCluster"/>
    <dgm:cxn modelId="{6F26E0BE-680D-4A36-AEFA-B69FCF561546}" type="presOf" srcId="{A7530751-2435-46E3-81F9-94999BDCBD7E}" destId="{857D6BA0-8033-4088-850E-82057FED7A80}" srcOrd="0" destOrd="0" presId="urn:microsoft.com/office/officeart/2008/layout/HexagonCluster"/>
    <dgm:cxn modelId="{FDEB9615-5B1B-438B-843D-C7FD9FE64E4D}" type="presOf" srcId="{655C87C3-9AB7-486A-B0CF-24778BECF407}" destId="{3C4129B1-447E-4734-B17F-BEB0C3D110E6}" srcOrd="0" destOrd="0" presId="urn:microsoft.com/office/officeart/2008/layout/HexagonCluster"/>
    <dgm:cxn modelId="{46270C8B-8533-4AC6-BC9E-2EE7707C455F}" type="presOf" srcId="{9D066348-35A1-4777-8D7D-DD0E357E3C75}" destId="{7C44AD58-FF09-4D9B-9821-5964349CB1C8}" srcOrd="0" destOrd="0" presId="urn:microsoft.com/office/officeart/2008/layout/HexagonCluster"/>
    <dgm:cxn modelId="{8D286662-61E0-40C8-B30A-7B53C07D92B5}" srcId="{31AC076E-A588-4A77-8177-4E7C67805CD5}" destId="{D8730DEB-9F1D-4258-B8FC-6EAD042373D0}" srcOrd="0" destOrd="0" parTransId="{36FFC347-4409-4F39-A020-42F714DAC33F}" sibTransId="{50CC7919-130F-41F7-A552-62ECD2239A90}"/>
    <dgm:cxn modelId="{19BDDB40-6667-4F93-8FB8-CCF08FBAA14E}" srcId="{31AC076E-A588-4A77-8177-4E7C67805CD5}" destId="{9D066348-35A1-4777-8D7D-DD0E357E3C75}" srcOrd="1" destOrd="0" parTransId="{E0A9B969-7612-46FC-9369-74B77A1106C5}" sibTransId="{655C87C3-9AB7-486A-B0CF-24778BECF407}"/>
    <dgm:cxn modelId="{DEA54AB3-0C91-4C63-A888-348825DF8904}" type="presOf" srcId="{D8730DEB-9F1D-4258-B8FC-6EAD042373D0}" destId="{F50E2DFD-2AEF-4D68-AC2D-CDD914AADCFA}" srcOrd="0" destOrd="0" presId="urn:microsoft.com/office/officeart/2008/layout/HexagonCluster"/>
    <dgm:cxn modelId="{9AB17EEA-EFA3-4D1F-8676-14416F830154}" type="presOf" srcId="{21BB1163-0D0C-448B-9BA5-217193A76714}" destId="{59111D6A-D49F-448D-BEE4-9605524A6D65}" srcOrd="0" destOrd="0" presId="urn:microsoft.com/office/officeart/2008/layout/HexagonCluster"/>
    <dgm:cxn modelId="{7468C6B4-F164-4D2D-9993-AC6CF69D39FA}" type="presParOf" srcId="{32F32A6A-C933-48D6-B2A4-739B0064EA95}" destId="{835C7964-37BC-41B8-AF4E-5D0948023AFD}" srcOrd="0" destOrd="0" presId="urn:microsoft.com/office/officeart/2008/layout/HexagonCluster"/>
    <dgm:cxn modelId="{63716344-9278-42C1-9450-2C5C87DAF312}" type="presParOf" srcId="{835C7964-37BC-41B8-AF4E-5D0948023AFD}" destId="{F50E2DFD-2AEF-4D68-AC2D-CDD914AADCFA}" srcOrd="0" destOrd="0" presId="urn:microsoft.com/office/officeart/2008/layout/HexagonCluster"/>
    <dgm:cxn modelId="{A1E1FB6A-A312-41DE-9777-0B3AED0BD9F0}" type="presParOf" srcId="{32F32A6A-C933-48D6-B2A4-739B0064EA95}" destId="{3EABAC29-F61E-4C83-A5EF-323ACFC7235C}" srcOrd="1" destOrd="0" presId="urn:microsoft.com/office/officeart/2008/layout/HexagonCluster"/>
    <dgm:cxn modelId="{02A71BC5-9F6B-4505-883D-05B7CC4A4375}" type="presParOf" srcId="{3EABAC29-F61E-4C83-A5EF-323ACFC7235C}" destId="{DD7A42E9-0B80-4BC9-8D3F-385F888E5147}" srcOrd="0" destOrd="0" presId="urn:microsoft.com/office/officeart/2008/layout/HexagonCluster"/>
    <dgm:cxn modelId="{A2A5449A-BA3B-4634-B2C6-23AC608F98D6}" type="presParOf" srcId="{32F32A6A-C933-48D6-B2A4-739B0064EA95}" destId="{9740297D-AEA9-44B7-8265-E2479C33CF69}" srcOrd="2" destOrd="0" presId="urn:microsoft.com/office/officeart/2008/layout/HexagonCluster"/>
    <dgm:cxn modelId="{8168F9FD-2A9B-44FE-A408-2419E77149C7}" type="presParOf" srcId="{9740297D-AEA9-44B7-8265-E2479C33CF69}" destId="{1544463F-02CA-482E-9CB7-BD4CF61014DD}" srcOrd="0" destOrd="0" presId="urn:microsoft.com/office/officeart/2008/layout/HexagonCluster"/>
    <dgm:cxn modelId="{9386FDCA-73E6-4B4C-B6D3-B5FD8806B51C}" type="presParOf" srcId="{32F32A6A-C933-48D6-B2A4-739B0064EA95}" destId="{599E1045-D2D9-4DFD-91C9-56C3609F0C91}" srcOrd="3" destOrd="0" presId="urn:microsoft.com/office/officeart/2008/layout/HexagonCluster"/>
    <dgm:cxn modelId="{06A0D7A9-5154-4723-BF50-3E4E1A0F75D6}" type="presParOf" srcId="{599E1045-D2D9-4DFD-91C9-56C3609F0C91}" destId="{7E0A541D-7FE1-456B-BCC2-5FC054686C6B}" srcOrd="0" destOrd="0" presId="urn:microsoft.com/office/officeart/2008/layout/HexagonCluster"/>
    <dgm:cxn modelId="{DCA6AA99-FF23-4DF6-876F-E812C68B6640}" type="presParOf" srcId="{32F32A6A-C933-48D6-B2A4-739B0064EA95}" destId="{59C5F0C9-03A8-4156-9900-34B24E7ECCB5}" srcOrd="4" destOrd="0" presId="urn:microsoft.com/office/officeart/2008/layout/HexagonCluster"/>
    <dgm:cxn modelId="{6D5D19BC-09C7-40E1-947F-4FDA55C093B9}" type="presParOf" srcId="{59C5F0C9-03A8-4156-9900-34B24E7ECCB5}" destId="{7C44AD58-FF09-4D9B-9821-5964349CB1C8}" srcOrd="0" destOrd="0" presId="urn:microsoft.com/office/officeart/2008/layout/HexagonCluster"/>
    <dgm:cxn modelId="{99D1C76D-B24D-4CFC-8BF9-EA93E68B2B5E}" type="presParOf" srcId="{32F32A6A-C933-48D6-B2A4-739B0064EA95}" destId="{DA447224-AC42-4DC0-A6C6-51D1D57D7B8F}" srcOrd="5" destOrd="0" presId="urn:microsoft.com/office/officeart/2008/layout/HexagonCluster"/>
    <dgm:cxn modelId="{F8985E45-B45E-434C-BBBC-C5ECABD19364}" type="presParOf" srcId="{DA447224-AC42-4DC0-A6C6-51D1D57D7B8F}" destId="{BB06A380-BBF9-474B-895A-D4BAD47624EA}" srcOrd="0" destOrd="0" presId="urn:microsoft.com/office/officeart/2008/layout/HexagonCluster"/>
    <dgm:cxn modelId="{165CBBD4-1CF2-4C06-B51A-E8717D9EEEDE}" type="presParOf" srcId="{32F32A6A-C933-48D6-B2A4-739B0064EA95}" destId="{108A15FD-B25D-46E9-8628-0B96791612D9}" srcOrd="6" destOrd="0" presId="urn:microsoft.com/office/officeart/2008/layout/HexagonCluster"/>
    <dgm:cxn modelId="{B7A87DC1-0A07-4533-9AD2-548EECE074E2}" type="presParOf" srcId="{108A15FD-B25D-46E9-8628-0B96791612D9}" destId="{3C4129B1-447E-4734-B17F-BEB0C3D110E6}" srcOrd="0" destOrd="0" presId="urn:microsoft.com/office/officeart/2008/layout/HexagonCluster"/>
    <dgm:cxn modelId="{8EBC51CA-7C83-4E22-81FD-DF3AFE4B682C}" type="presParOf" srcId="{32F32A6A-C933-48D6-B2A4-739B0064EA95}" destId="{045F6010-C5AD-4DB1-8DA5-D61A173D8E23}" srcOrd="7" destOrd="0" presId="urn:microsoft.com/office/officeart/2008/layout/HexagonCluster"/>
    <dgm:cxn modelId="{E51CE5D1-C78E-4B71-819D-438A2D4CF11B}" type="presParOf" srcId="{045F6010-C5AD-4DB1-8DA5-D61A173D8E23}" destId="{93918BFB-C630-4FE3-9ABD-BEF1BC9363FD}" srcOrd="0" destOrd="0" presId="urn:microsoft.com/office/officeart/2008/layout/HexagonCluster"/>
    <dgm:cxn modelId="{185AA92B-CD68-453B-B2E2-439AD5D1659C}" type="presParOf" srcId="{32F32A6A-C933-48D6-B2A4-739B0064EA95}" destId="{248C2439-D8B5-465C-90D9-65E4C5628E48}" srcOrd="8" destOrd="0" presId="urn:microsoft.com/office/officeart/2008/layout/HexagonCluster"/>
    <dgm:cxn modelId="{504EABBD-D3FA-40C5-ABD5-2AD9A7EC71BE}" type="presParOf" srcId="{248C2439-D8B5-465C-90D9-65E4C5628E48}" destId="{59111D6A-D49F-448D-BEE4-9605524A6D65}" srcOrd="0" destOrd="0" presId="urn:microsoft.com/office/officeart/2008/layout/HexagonCluster"/>
    <dgm:cxn modelId="{4977FE9B-4238-4AD0-A8C3-874379ECACA8}" type="presParOf" srcId="{32F32A6A-C933-48D6-B2A4-739B0064EA95}" destId="{2BB5081F-D7F5-4A60-B543-2CA2FB84BC42}" srcOrd="9" destOrd="0" presId="urn:microsoft.com/office/officeart/2008/layout/HexagonCluster"/>
    <dgm:cxn modelId="{2BEC88BD-1F2B-4AB0-B2B0-273834B23721}" type="presParOf" srcId="{2BB5081F-D7F5-4A60-B543-2CA2FB84BC42}" destId="{AE96C936-C620-43D4-B93B-376D481162DF}" srcOrd="0" destOrd="0" presId="urn:microsoft.com/office/officeart/2008/layout/HexagonCluster"/>
    <dgm:cxn modelId="{8D0AC601-5781-42B5-9E89-1CA4C8D4A87E}" type="presParOf" srcId="{32F32A6A-C933-48D6-B2A4-739B0064EA95}" destId="{269EA524-9300-4580-88B3-1ABD827E2801}" srcOrd="10" destOrd="0" presId="urn:microsoft.com/office/officeart/2008/layout/HexagonCluster"/>
    <dgm:cxn modelId="{B67AE54C-CC7A-4757-8882-DD901D04CAD8}" type="presParOf" srcId="{269EA524-9300-4580-88B3-1ABD827E2801}" destId="{857D6BA0-8033-4088-850E-82057FED7A80}" srcOrd="0" destOrd="0" presId="urn:microsoft.com/office/officeart/2008/layout/HexagonCluster"/>
    <dgm:cxn modelId="{28A1EA87-9359-4FF3-ACF4-252A983DDBA6}" type="presParOf" srcId="{32F32A6A-C933-48D6-B2A4-739B0064EA95}" destId="{CF62BFE7-54BD-4138-B001-C437526A6EF5}" srcOrd="11" destOrd="0" presId="urn:microsoft.com/office/officeart/2008/layout/HexagonCluster"/>
    <dgm:cxn modelId="{C9FD167C-570D-4AFC-AB4E-BB6A58FD3C75}" type="presParOf" srcId="{CF62BFE7-54BD-4138-B001-C437526A6EF5}" destId="{945685FF-7F2C-4521-9F8A-33AECA120B0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AC076E-A588-4A77-8177-4E7C67805CD5}" type="doc">
      <dgm:prSet loTypeId="urn:microsoft.com/office/officeart/2009/layout/CircleArrowProcess" loCatId="cycle" qsTypeId="urn:microsoft.com/office/officeart/2005/8/quickstyle/simple1" qsCatId="simple" csTypeId="urn:microsoft.com/office/officeart/2005/8/colors/accent5_2" csCatId="accent5" phldr="1"/>
      <dgm:spPr/>
      <dgm:t>
        <a:bodyPr/>
        <a:lstStyle/>
        <a:p>
          <a:endParaRPr lang="es-ES"/>
        </a:p>
      </dgm:t>
    </dgm:pt>
    <dgm:pt modelId="{D8730DEB-9F1D-4258-B8FC-6EAD042373D0}">
      <dgm:prSet phldrT="[Texto]"/>
      <dgm:spPr/>
      <dgm:t>
        <a:bodyPr/>
        <a:lstStyle/>
        <a:p>
          <a:r>
            <a:rPr lang="es-ES" dirty="0" smtClean="0"/>
            <a:t>Genero </a:t>
          </a:r>
          <a:r>
            <a:rPr lang="es-ES" dirty="0" err="1" smtClean="0"/>
            <a:t>perspektiba</a:t>
          </a:r>
          <a:r>
            <a:rPr lang="es-ES" dirty="0" smtClean="0"/>
            <a:t> </a:t>
          </a:r>
          <a:r>
            <a:rPr lang="es-ES" dirty="0" err="1" smtClean="0"/>
            <a:t>kontuan</a:t>
          </a:r>
          <a:r>
            <a:rPr lang="es-ES" dirty="0" smtClean="0"/>
            <a:t> </a:t>
          </a:r>
          <a:r>
            <a:rPr lang="es-ES" dirty="0" err="1" smtClean="0"/>
            <a:t>duen</a:t>
          </a:r>
          <a:r>
            <a:rPr lang="es-ES" dirty="0" smtClean="0"/>
            <a:t> </a:t>
          </a:r>
          <a:r>
            <a:rPr lang="es-ES" dirty="0" err="1" smtClean="0"/>
            <a:t>analisia</a:t>
          </a:r>
          <a:endParaRPr lang="es-ES" dirty="0"/>
        </a:p>
      </dgm:t>
    </dgm:pt>
    <dgm:pt modelId="{36FFC347-4409-4F39-A020-42F714DAC33F}" type="parTrans" cxnId="{8D286662-61E0-40C8-B30A-7B53C07D92B5}">
      <dgm:prSet/>
      <dgm:spPr/>
      <dgm:t>
        <a:bodyPr/>
        <a:lstStyle/>
        <a:p>
          <a:endParaRPr lang="es-ES"/>
        </a:p>
      </dgm:t>
    </dgm:pt>
    <dgm:pt modelId="{50CC7919-130F-41F7-A552-62ECD2239A90}" type="sibTrans" cxnId="{8D286662-61E0-40C8-B30A-7B53C07D92B5}">
      <dgm:prSet/>
      <dgm:spPr/>
      <dgm:t>
        <a:bodyPr/>
        <a:lstStyle/>
        <a:p>
          <a:endParaRPr lang="es-ES"/>
        </a:p>
      </dgm:t>
    </dgm:pt>
    <dgm:pt modelId="{21BB1163-0D0C-448B-9BA5-217193A76714}">
      <dgm:prSet phldrT="[Texto]"/>
      <dgm:spPr/>
      <dgm:t>
        <a:bodyPr/>
        <a:lstStyle/>
        <a:p>
          <a:r>
            <a:rPr lang="es-ES" dirty="0" err="1" smtClean="0"/>
            <a:t>Eskualde</a:t>
          </a:r>
          <a:r>
            <a:rPr lang="es-ES" dirty="0" smtClean="0"/>
            <a:t> </a:t>
          </a:r>
          <a:r>
            <a:rPr lang="es-ES" dirty="0" err="1" smtClean="0"/>
            <a:t>mailan</a:t>
          </a:r>
          <a:r>
            <a:rPr lang="es-ES" dirty="0" smtClean="0"/>
            <a:t> </a:t>
          </a:r>
          <a:r>
            <a:rPr lang="es-ES" dirty="0" err="1" smtClean="0"/>
            <a:t>azterketa</a:t>
          </a:r>
          <a:r>
            <a:rPr lang="es-ES" dirty="0" smtClean="0"/>
            <a:t> </a:t>
          </a:r>
          <a:r>
            <a:rPr lang="es-ES" dirty="0" err="1" smtClean="0"/>
            <a:t>egiten</a:t>
          </a:r>
          <a:r>
            <a:rPr lang="es-ES" dirty="0" smtClean="0"/>
            <a:t> </a:t>
          </a:r>
          <a:r>
            <a:rPr lang="es-ES" dirty="0" err="1" smtClean="0"/>
            <a:t>duen</a:t>
          </a:r>
          <a:r>
            <a:rPr lang="es-ES" dirty="0" smtClean="0"/>
            <a:t> </a:t>
          </a:r>
          <a:r>
            <a:rPr lang="es-ES" dirty="0" err="1" smtClean="0"/>
            <a:t>analisia</a:t>
          </a:r>
          <a:endParaRPr lang="es-ES" dirty="0"/>
        </a:p>
      </dgm:t>
    </dgm:pt>
    <dgm:pt modelId="{8E47239E-F67F-4E67-95B2-0E47B9E91DE6}" type="parTrans" cxnId="{79C1748F-52FF-48EF-9DAA-7ADB48844BB0}">
      <dgm:prSet/>
      <dgm:spPr/>
      <dgm:t>
        <a:bodyPr/>
        <a:lstStyle/>
        <a:p>
          <a:endParaRPr lang="es-ES"/>
        </a:p>
      </dgm:t>
    </dgm:pt>
    <dgm:pt modelId="{A7530751-2435-46E3-81F9-94999BDCBD7E}" type="sibTrans" cxnId="{79C1748F-52FF-48EF-9DAA-7ADB48844BB0}">
      <dgm:prSet/>
      <dgm:spPr/>
      <dgm:t>
        <a:bodyPr/>
        <a:lstStyle/>
        <a:p>
          <a:endParaRPr lang="es-ES"/>
        </a:p>
      </dgm:t>
    </dgm:pt>
    <dgm:pt modelId="{9D066348-35A1-4777-8D7D-DD0E357E3C75}">
      <dgm:prSet phldrT="[Texto]"/>
      <dgm:spPr/>
      <dgm:t>
        <a:bodyPr/>
        <a:lstStyle/>
        <a:p>
          <a:r>
            <a:rPr lang="es-ES" dirty="0" err="1" smtClean="0"/>
            <a:t>Adin</a:t>
          </a:r>
          <a:r>
            <a:rPr lang="es-ES" dirty="0" smtClean="0"/>
            <a:t> </a:t>
          </a:r>
          <a:r>
            <a:rPr lang="es-ES" dirty="0" err="1" smtClean="0"/>
            <a:t>ezberdinak</a:t>
          </a:r>
          <a:r>
            <a:rPr lang="es-ES" dirty="0" smtClean="0"/>
            <a:t> </a:t>
          </a:r>
          <a:r>
            <a:rPr lang="es-ES" dirty="0" err="1" smtClean="0"/>
            <a:t>kontuan</a:t>
          </a:r>
          <a:r>
            <a:rPr lang="es-ES" dirty="0" smtClean="0"/>
            <a:t> </a:t>
          </a:r>
          <a:r>
            <a:rPr lang="es-ES" dirty="0" err="1" smtClean="0"/>
            <a:t>dituen</a:t>
          </a:r>
          <a:r>
            <a:rPr lang="es-ES" dirty="0" smtClean="0"/>
            <a:t> </a:t>
          </a:r>
          <a:r>
            <a:rPr lang="es-ES" dirty="0" err="1" smtClean="0"/>
            <a:t>analisia</a:t>
          </a:r>
          <a:r>
            <a:rPr lang="es-ES" dirty="0" smtClean="0"/>
            <a:t> </a:t>
          </a:r>
          <a:endParaRPr lang="es-ES" dirty="0"/>
        </a:p>
      </dgm:t>
    </dgm:pt>
    <dgm:pt modelId="{655C87C3-9AB7-486A-B0CF-24778BECF407}" type="sibTrans" cxnId="{19BDDB40-6667-4F93-8FB8-CCF08FBAA14E}">
      <dgm:prSet/>
      <dgm:spPr/>
      <dgm:t>
        <a:bodyPr/>
        <a:lstStyle/>
        <a:p>
          <a:endParaRPr lang="es-ES"/>
        </a:p>
      </dgm:t>
    </dgm:pt>
    <dgm:pt modelId="{E0A9B969-7612-46FC-9369-74B77A1106C5}" type="parTrans" cxnId="{19BDDB40-6667-4F93-8FB8-CCF08FBAA14E}">
      <dgm:prSet/>
      <dgm:spPr/>
      <dgm:t>
        <a:bodyPr/>
        <a:lstStyle/>
        <a:p>
          <a:endParaRPr lang="es-ES"/>
        </a:p>
      </dgm:t>
    </dgm:pt>
    <dgm:pt modelId="{3351F21C-390C-4902-B799-9F7FF51D1E18}" type="pres">
      <dgm:prSet presAssocID="{31AC076E-A588-4A77-8177-4E7C67805CD5}" presName="Name0" presStyleCnt="0">
        <dgm:presLayoutVars>
          <dgm:chMax val="7"/>
          <dgm:chPref val="7"/>
          <dgm:dir/>
          <dgm:animLvl val="lvl"/>
        </dgm:presLayoutVars>
      </dgm:prSet>
      <dgm:spPr/>
      <dgm:t>
        <a:bodyPr/>
        <a:lstStyle/>
        <a:p>
          <a:endParaRPr lang="es-ES"/>
        </a:p>
      </dgm:t>
    </dgm:pt>
    <dgm:pt modelId="{C0548A0A-AFDD-48F0-9386-F7B9A837686E}" type="pres">
      <dgm:prSet presAssocID="{D8730DEB-9F1D-4258-B8FC-6EAD042373D0}" presName="Accent1" presStyleCnt="0"/>
      <dgm:spPr/>
    </dgm:pt>
    <dgm:pt modelId="{11584ED0-A4D9-4293-A8E6-6F306C15D090}" type="pres">
      <dgm:prSet presAssocID="{D8730DEB-9F1D-4258-B8FC-6EAD042373D0}" presName="Accent" presStyleLbl="node1" presStyleIdx="0" presStyleCnt="3"/>
      <dgm:spPr/>
    </dgm:pt>
    <dgm:pt modelId="{2D35FF02-2BF3-4D55-A9DA-1CDA39BDAB40}" type="pres">
      <dgm:prSet presAssocID="{D8730DEB-9F1D-4258-B8FC-6EAD042373D0}" presName="Parent1" presStyleLbl="revTx" presStyleIdx="0" presStyleCnt="3">
        <dgm:presLayoutVars>
          <dgm:chMax val="1"/>
          <dgm:chPref val="1"/>
          <dgm:bulletEnabled val="1"/>
        </dgm:presLayoutVars>
      </dgm:prSet>
      <dgm:spPr/>
      <dgm:t>
        <a:bodyPr/>
        <a:lstStyle/>
        <a:p>
          <a:endParaRPr lang="es-ES"/>
        </a:p>
      </dgm:t>
    </dgm:pt>
    <dgm:pt modelId="{009A4FE9-0D1C-45BF-95FC-9717841F152D}" type="pres">
      <dgm:prSet presAssocID="{9D066348-35A1-4777-8D7D-DD0E357E3C75}" presName="Accent2" presStyleCnt="0"/>
      <dgm:spPr/>
    </dgm:pt>
    <dgm:pt modelId="{33C36F6D-93D2-4AD2-8815-3FB63A8E5682}" type="pres">
      <dgm:prSet presAssocID="{9D066348-35A1-4777-8D7D-DD0E357E3C75}" presName="Accent" presStyleLbl="node1" presStyleIdx="1" presStyleCnt="3"/>
      <dgm:spPr/>
    </dgm:pt>
    <dgm:pt modelId="{CAC01A30-69B6-40D0-88FD-8B87A325B4C4}" type="pres">
      <dgm:prSet presAssocID="{9D066348-35A1-4777-8D7D-DD0E357E3C75}" presName="Parent2" presStyleLbl="revTx" presStyleIdx="1" presStyleCnt="3">
        <dgm:presLayoutVars>
          <dgm:chMax val="1"/>
          <dgm:chPref val="1"/>
          <dgm:bulletEnabled val="1"/>
        </dgm:presLayoutVars>
      </dgm:prSet>
      <dgm:spPr/>
      <dgm:t>
        <a:bodyPr/>
        <a:lstStyle/>
        <a:p>
          <a:endParaRPr lang="es-ES"/>
        </a:p>
      </dgm:t>
    </dgm:pt>
    <dgm:pt modelId="{31333E6A-43D4-4E26-A9CA-7478060633FD}" type="pres">
      <dgm:prSet presAssocID="{21BB1163-0D0C-448B-9BA5-217193A76714}" presName="Accent3" presStyleCnt="0"/>
      <dgm:spPr/>
    </dgm:pt>
    <dgm:pt modelId="{3BBF6BC6-65FF-4EAD-930F-06305479234A}" type="pres">
      <dgm:prSet presAssocID="{21BB1163-0D0C-448B-9BA5-217193A76714}" presName="Accent" presStyleLbl="node1" presStyleIdx="2" presStyleCnt="3"/>
      <dgm:spPr/>
    </dgm:pt>
    <dgm:pt modelId="{2C0FC2FE-B2B3-45B3-883D-DB14E4B9FFE1}" type="pres">
      <dgm:prSet presAssocID="{21BB1163-0D0C-448B-9BA5-217193A76714}" presName="Parent3" presStyleLbl="revTx" presStyleIdx="2" presStyleCnt="3">
        <dgm:presLayoutVars>
          <dgm:chMax val="1"/>
          <dgm:chPref val="1"/>
          <dgm:bulletEnabled val="1"/>
        </dgm:presLayoutVars>
      </dgm:prSet>
      <dgm:spPr/>
      <dgm:t>
        <a:bodyPr/>
        <a:lstStyle/>
        <a:p>
          <a:endParaRPr lang="es-ES"/>
        </a:p>
      </dgm:t>
    </dgm:pt>
  </dgm:ptLst>
  <dgm:cxnLst>
    <dgm:cxn modelId="{D18FA420-8729-4D22-AA91-9321BBE878B3}" type="presOf" srcId="{31AC076E-A588-4A77-8177-4E7C67805CD5}" destId="{3351F21C-390C-4902-B799-9F7FF51D1E18}" srcOrd="0" destOrd="0" presId="urn:microsoft.com/office/officeart/2009/layout/CircleArrowProcess"/>
    <dgm:cxn modelId="{8D286662-61E0-40C8-B30A-7B53C07D92B5}" srcId="{31AC076E-A588-4A77-8177-4E7C67805CD5}" destId="{D8730DEB-9F1D-4258-B8FC-6EAD042373D0}" srcOrd="0" destOrd="0" parTransId="{36FFC347-4409-4F39-A020-42F714DAC33F}" sibTransId="{50CC7919-130F-41F7-A552-62ECD2239A90}"/>
    <dgm:cxn modelId="{9EA9D172-94A4-413B-A6AB-983B85842F26}" type="presOf" srcId="{D8730DEB-9F1D-4258-B8FC-6EAD042373D0}" destId="{2D35FF02-2BF3-4D55-A9DA-1CDA39BDAB40}" srcOrd="0" destOrd="0" presId="urn:microsoft.com/office/officeart/2009/layout/CircleArrowProcess"/>
    <dgm:cxn modelId="{E2F648AF-A4B7-42AA-8A20-798A209CEC95}" type="presOf" srcId="{21BB1163-0D0C-448B-9BA5-217193A76714}" destId="{2C0FC2FE-B2B3-45B3-883D-DB14E4B9FFE1}" srcOrd="0" destOrd="0" presId="urn:microsoft.com/office/officeart/2009/layout/CircleArrowProcess"/>
    <dgm:cxn modelId="{19BDDB40-6667-4F93-8FB8-CCF08FBAA14E}" srcId="{31AC076E-A588-4A77-8177-4E7C67805CD5}" destId="{9D066348-35A1-4777-8D7D-DD0E357E3C75}" srcOrd="1" destOrd="0" parTransId="{E0A9B969-7612-46FC-9369-74B77A1106C5}" sibTransId="{655C87C3-9AB7-486A-B0CF-24778BECF407}"/>
    <dgm:cxn modelId="{11625F54-8BF3-4621-9B4B-7C700C6238FC}" type="presOf" srcId="{9D066348-35A1-4777-8D7D-DD0E357E3C75}" destId="{CAC01A30-69B6-40D0-88FD-8B87A325B4C4}" srcOrd="0" destOrd="0" presId="urn:microsoft.com/office/officeart/2009/layout/CircleArrowProcess"/>
    <dgm:cxn modelId="{79C1748F-52FF-48EF-9DAA-7ADB48844BB0}" srcId="{31AC076E-A588-4A77-8177-4E7C67805CD5}" destId="{21BB1163-0D0C-448B-9BA5-217193A76714}" srcOrd="2" destOrd="0" parTransId="{8E47239E-F67F-4E67-95B2-0E47B9E91DE6}" sibTransId="{A7530751-2435-46E3-81F9-94999BDCBD7E}"/>
    <dgm:cxn modelId="{26B1FE42-CCDF-4F1B-A3E3-438D54B4ABE4}" type="presParOf" srcId="{3351F21C-390C-4902-B799-9F7FF51D1E18}" destId="{C0548A0A-AFDD-48F0-9386-F7B9A837686E}" srcOrd="0" destOrd="0" presId="urn:microsoft.com/office/officeart/2009/layout/CircleArrowProcess"/>
    <dgm:cxn modelId="{7959F4DD-7B0E-4303-B26F-38DCC9AE8C87}" type="presParOf" srcId="{C0548A0A-AFDD-48F0-9386-F7B9A837686E}" destId="{11584ED0-A4D9-4293-A8E6-6F306C15D090}" srcOrd="0" destOrd="0" presId="urn:microsoft.com/office/officeart/2009/layout/CircleArrowProcess"/>
    <dgm:cxn modelId="{BA681943-F944-47CB-9BD7-B62F41EFA66D}" type="presParOf" srcId="{3351F21C-390C-4902-B799-9F7FF51D1E18}" destId="{2D35FF02-2BF3-4D55-A9DA-1CDA39BDAB40}" srcOrd="1" destOrd="0" presId="urn:microsoft.com/office/officeart/2009/layout/CircleArrowProcess"/>
    <dgm:cxn modelId="{3E4E5C14-18F4-4EE1-B81B-8D7D4CDB6FFA}" type="presParOf" srcId="{3351F21C-390C-4902-B799-9F7FF51D1E18}" destId="{009A4FE9-0D1C-45BF-95FC-9717841F152D}" srcOrd="2" destOrd="0" presId="urn:microsoft.com/office/officeart/2009/layout/CircleArrowProcess"/>
    <dgm:cxn modelId="{D60D0BB4-3D1E-43C9-A1A5-54CFAFDEC4E5}" type="presParOf" srcId="{009A4FE9-0D1C-45BF-95FC-9717841F152D}" destId="{33C36F6D-93D2-4AD2-8815-3FB63A8E5682}" srcOrd="0" destOrd="0" presId="urn:microsoft.com/office/officeart/2009/layout/CircleArrowProcess"/>
    <dgm:cxn modelId="{E6963CB3-686F-421A-85C5-FEC486E03AFE}" type="presParOf" srcId="{3351F21C-390C-4902-B799-9F7FF51D1E18}" destId="{CAC01A30-69B6-40D0-88FD-8B87A325B4C4}" srcOrd="3" destOrd="0" presId="urn:microsoft.com/office/officeart/2009/layout/CircleArrowProcess"/>
    <dgm:cxn modelId="{4A00400A-4012-4BC7-B762-332722F548AC}" type="presParOf" srcId="{3351F21C-390C-4902-B799-9F7FF51D1E18}" destId="{31333E6A-43D4-4E26-A9CA-7478060633FD}" srcOrd="4" destOrd="0" presId="urn:microsoft.com/office/officeart/2009/layout/CircleArrowProcess"/>
    <dgm:cxn modelId="{E15D4F05-55C8-46B2-8D81-697E4E7C4629}" type="presParOf" srcId="{31333E6A-43D4-4E26-A9CA-7478060633FD}" destId="{3BBF6BC6-65FF-4EAD-930F-06305479234A}" srcOrd="0" destOrd="0" presId="urn:microsoft.com/office/officeart/2009/layout/CircleArrowProcess"/>
    <dgm:cxn modelId="{63DDBAAA-8A37-4AF5-BB35-2C1E7B934D62}" type="presParOf" srcId="{3351F21C-390C-4902-B799-9F7FF51D1E18}" destId="{2C0FC2FE-B2B3-45B3-883D-DB14E4B9FFE1}"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F8E8CB-2756-41FE-B3EB-7FFC17BEF90D}" type="doc">
      <dgm:prSet loTypeId="urn:microsoft.com/office/officeart/2005/8/layout/hList7" loCatId="list" qsTypeId="urn:microsoft.com/office/officeart/2005/8/quickstyle/simple1" qsCatId="simple" csTypeId="urn:microsoft.com/office/officeart/2005/8/colors/accent5_2" csCatId="accent5" phldr="1"/>
      <dgm:spPr/>
      <dgm:t>
        <a:bodyPr/>
        <a:lstStyle/>
        <a:p>
          <a:endParaRPr lang="es-ES"/>
        </a:p>
      </dgm:t>
    </dgm:pt>
    <dgm:pt modelId="{ED5E6118-1294-4D98-A407-ACCBD5CE99CF}">
      <dgm:prSet phldrT="[Texto]"/>
      <dgm:spPr/>
      <dgm:t>
        <a:bodyPr/>
        <a:lstStyle/>
        <a:p>
          <a:r>
            <a:rPr lang="es-ES" dirty="0" err="1" smtClean="0"/>
            <a:t>Bigarren</a:t>
          </a:r>
          <a:r>
            <a:rPr lang="es-ES" dirty="0" smtClean="0"/>
            <a:t> </a:t>
          </a:r>
          <a:r>
            <a:rPr lang="es-ES" dirty="0" err="1" smtClean="0"/>
            <a:t>mailako</a:t>
          </a:r>
          <a:r>
            <a:rPr lang="es-ES" dirty="0" smtClean="0"/>
            <a:t> </a:t>
          </a:r>
          <a:r>
            <a:rPr lang="es-ES" dirty="0" err="1" smtClean="0"/>
            <a:t>iturriak</a:t>
          </a:r>
          <a:endParaRPr lang="es-ES" dirty="0"/>
        </a:p>
      </dgm:t>
    </dgm:pt>
    <dgm:pt modelId="{ABE6C6D9-A9F4-4710-8B5D-FC3B609D592A}" type="parTrans" cxnId="{588DE1A5-4280-40D9-B0D8-6BD88D66F075}">
      <dgm:prSet/>
      <dgm:spPr/>
      <dgm:t>
        <a:bodyPr/>
        <a:lstStyle/>
        <a:p>
          <a:endParaRPr lang="es-ES"/>
        </a:p>
      </dgm:t>
    </dgm:pt>
    <dgm:pt modelId="{EB8A9150-1EB4-454A-A88B-D9F1222B3239}" type="sibTrans" cxnId="{588DE1A5-4280-40D9-B0D8-6BD88D66F075}">
      <dgm:prSet/>
      <dgm:spPr/>
      <dgm:t>
        <a:bodyPr/>
        <a:lstStyle/>
        <a:p>
          <a:endParaRPr lang="es-ES"/>
        </a:p>
      </dgm:t>
    </dgm:pt>
    <dgm:pt modelId="{A42889CA-BD28-44E5-964A-B8DD013C4B72}">
      <dgm:prSet phldrT="[Texto]"/>
      <dgm:spPr/>
      <dgm:t>
        <a:bodyPr/>
        <a:lstStyle/>
        <a:p>
          <a:r>
            <a:rPr lang="es-ES" dirty="0" err="1" smtClean="0"/>
            <a:t>Eragile</a:t>
          </a:r>
          <a:r>
            <a:rPr lang="es-ES" dirty="0" smtClean="0"/>
            <a:t> eta </a:t>
          </a:r>
          <a:r>
            <a:rPr lang="es-ES" dirty="0" err="1" smtClean="0"/>
            <a:t>errekurtsoei</a:t>
          </a:r>
          <a:r>
            <a:rPr lang="es-ES" dirty="0" smtClean="0"/>
            <a:t> online </a:t>
          </a:r>
          <a:r>
            <a:rPr lang="es-ES" dirty="0" err="1" smtClean="0"/>
            <a:t>galdetegia</a:t>
          </a:r>
          <a:endParaRPr lang="es-ES" dirty="0"/>
        </a:p>
      </dgm:t>
    </dgm:pt>
    <dgm:pt modelId="{F0B8299F-7F00-44BE-8307-E22FF5BE9770}" type="parTrans" cxnId="{A0A6C86D-EBFF-46FB-A643-87C62CCA1F51}">
      <dgm:prSet/>
      <dgm:spPr/>
      <dgm:t>
        <a:bodyPr/>
        <a:lstStyle/>
        <a:p>
          <a:endParaRPr lang="es-ES"/>
        </a:p>
      </dgm:t>
    </dgm:pt>
    <dgm:pt modelId="{FC70C965-E13F-431F-AD7C-C56E4C45533F}" type="sibTrans" cxnId="{A0A6C86D-EBFF-46FB-A643-87C62CCA1F51}">
      <dgm:prSet/>
      <dgm:spPr/>
      <dgm:t>
        <a:bodyPr/>
        <a:lstStyle/>
        <a:p>
          <a:endParaRPr lang="es-ES"/>
        </a:p>
      </dgm:t>
    </dgm:pt>
    <dgm:pt modelId="{0BDF5366-4E31-4A64-A68F-31DBD4764F64}">
      <dgm:prSet phldrT="[Texto]"/>
      <dgm:spPr/>
      <dgm:t>
        <a:bodyPr/>
        <a:lstStyle/>
        <a:p>
          <a:r>
            <a:rPr lang="es-ES" dirty="0" err="1" smtClean="0"/>
            <a:t>Gazteei</a:t>
          </a:r>
          <a:r>
            <a:rPr lang="es-ES" dirty="0" smtClean="0"/>
            <a:t> </a:t>
          </a:r>
          <a:r>
            <a:rPr lang="es-ES" dirty="0" err="1" smtClean="0"/>
            <a:t>zuzendutako</a:t>
          </a:r>
          <a:r>
            <a:rPr lang="es-ES" dirty="0" smtClean="0"/>
            <a:t> online </a:t>
          </a:r>
          <a:r>
            <a:rPr lang="es-ES" dirty="0" err="1" smtClean="0"/>
            <a:t>galdetegia</a:t>
          </a:r>
          <a:endParaRPr lang="es-ES" dirty="0"/>
        </a:p>
      </dgm:t>
    </dgm:pt>
    <dgm:pt modelId="{98364834-C952-4BD1-A563-93BC0E4AE83B}" type="parTrans" cxnId="{FC9E4C79-61CB-4883-B9EF-325B0F850420}">
      <dgm:prSet/>
      <dgm:spPr/>
      <dgm:t>
        <a:bodyPr/>
        <a:lstStyle/>
        <a:p>
          <a:endParaRPr lang="es-ES"/>
        </a:p>
      </dgm:t>
    </dgm:pt>
    <dgm:pt modelId="{9EE36EFD-9D1C-4851-A656-87CA685BC4E3}" type="sibTrans" cxnId="{FC9E4C79-61CB-4883-B9EF-325B0F850420}">
      <dgm:prSet/>
      <dgm:spPr/>
      <dgm:t>
        <a:bodyPr/>
        <a:lstStyle/>
        <a:p>
          <a:endParaRPr lang="es-ES"/>
        </a:p>
      </dgm:t>
    </dgm:pt>
    <dgm:pt modelId="{F86C0221-8551-407D-BC7C-611FC104C8E4}">
      <dgm:prSet phldrT="[Texto]"/>
      <dgm:spPr/>
      <dgm:t>
        <a:bodyPr/>
        <a:lstStyle/>
        <a:p>
          <a:r>
            <a:rPr lang="es-ES" dirty="0" err="1" smtClean="0"/>
            <a:t>Gazteekin</a:t>
          </a:r>
          <a:r>
            <a:rPr lang="es-ES" dirty="0" smtClean="0"/>
            <a:t> </a:t>
          </a:r>
          <a:r>
            <a:rPr lang="es-ES" dirty="0" err="1" smtClean="0"/>
            <a:t>talde</a:t>
          </a:r>
          <a:r>
            <a:rPr lang="es-ES" dirty="0" smtClean="0"/>
            <a:t> </a:t>
          </a:r>
          <a:r>
            <a:rPr lang="es-ES" dirty="0" err="1" smtClean="0"/>
            <a:t>eztabaidak</a:t>
          </a:r>
          <a:endParaRPr lang="es-ES" dirty="0"/>
        </a:p>
      </dgm:t>
    </dgm:pt>
    <dgm:pt modelId="{5E9629BD-62F9-4520-9E78-16EAAF96B918}" type="parTrans" cxnId="{C858F058-C241-4440-A55B-EE98829B6F93}">
      <dgm:prSet/>
      <dgm:spPr/>
      <dgm:t>
        <a:bodyPr/>
        <a:lstStyle/>
        <a:p>
          <a:endParaRPr lang="es-ES"/>
        </a:p>
      </dgm:t>
    </dgm:pt>
    <dgm:pt modelId="{E481E2CF-092A-461F-9C82-E8D319714805}" type="sibTrans" cxnId="{C858F058-C241-4440-A55B-EE98829B6F93}">
      <dgm:prSet/>
      <dgm:spPr/>
      <dgm:t>
        <a:bodyPr/>
        <a:lstStyle/>
        <a:p>
          <a:endParaRPr lang="es-ES"/>
        </a:p>
      </dgm:t>
    </dgm:pt>
    <dgm:pt modelId="{5C58F72D-F98A-44F0-BEA8-8A1EF0A09A34}">
      <dgm:prSet phldrT="[Texto]"/>
      <dgm:spPr/>
      <dgm:t>
        <a:bodyPr/>
        <a:lstStyle/>
        <a:p>
          <a:r>
            <a:rPr lang="es-ES" dirty="0" err="1" smtClean="0"/>
            <a:t>Mintegia</a:t>
          </a:r>
          <a:endParaRPr lang="es-ES" dirty="0"/>
        </a:p>
      </dgm:t>
    </dgm:pt>
    <dgm:pt modelId="{E0E4C2E0-9BE4-4455-8A26-A9667E468934}" type="parTrans" cxnId="{DCB95835-B911-4C31-8763-462388CBE4EE}">
      <dgm:prSet/>
      <dgm:spPr/>
      <dgm:t>
        <a:bodyPr/>
        <a:lstStyle/>
        <a:p>
          <a:endParaRPr lang="es-ES"/>
        </a:p>
      </dgm:t>
    </dgm:pt>
    <dgm:pt modelId="{0C1DFA4F-AFE2-4C49-BA1D-B43B276E7585}" type="sibTrans" cxnId="{DCB95835-B911-4C31-8763-462388CBE4EE}">
      <dgm:prSet/>
      <dgm:spPr/>
      <dgm:t>
        <a:bodyPr/>
        <a:lstStyle/>
        <a:p>
          <a:endParaRPr lang="es-ES"/>
        </a:p>
      </dgm:t>
    </dgm:pt>
    <dgm:pt modelId="{C6C16544-5928-4D21-8E93-DCC114583BE5}">
      <dgm:prSet phldrT="[Texto]"/>
      <dgm:spPr/>
      <dgm:t>
        <a:bodyPr/>
        <a:lstStyle/>
        <a:p>
          <a:r>
            <a:rPr lang="es-ES" dirty="0" err="1" smtClean="0"/>
            <a:t>Eragile</a:t>
          </a:r>
          <a:r>
            <a:rPr lang="es-ES" dirty="0" smtClean="0"/>
            <a:t> </a:t>
          </a:r>
          <a:r>
            <a:rPr lang="es-ES" dirty="0" err="1" smtClean="0"/>
            <a:t>esanguratsuenei</a:t>
          </a:r>
          <a:r>
            <a:rPr lang="es-ES" dirty="0" smtClean="0"/>
            <a:t> </a:t>
          </a:r>
          <a:r>
            <a:rPr lang="es-ES" dirty="0" err="1" smtClean="0"/>
            <a:t>elkarrizketa</a:t>
          </a:r>
          <a:endParaRPr lang="es-ES" dirty="0"/>
        </a:p>
      </dgm:t>
    </dgm:pt>
    <dgm:pt modelId="{7DE3C395-DF96-4982-B84D-F8B700BD86F3}" type="parTrans" cxnId="{B34AE80E-E13C-467F-B4A6-F95FEFC39A9E}">
      <dgm:prSet/>
      <dgm:spPr/>
      <dgm:t>
        <a:bodyPr/>
        <a:lstStyle/>
        <a:p>
          <a:endParaRPr lang="es-ES"/>
        </a:p>
      </dgm:t>
    </dgm:pt>
    <dgm:pt modelId="{8691C3F5-68A1-4DB1-8107-5C1AE1C56EA1}" type="sibTrans" cxnId="{B34AE80E-E13C-467F-B4A6-F95FEFC39A9E}">
      <dgm:prSet/>
      <dgm:spPr/>
      <dgm:t>
        <a:bodyPr/>
        <a:lstStyle/>
        <a:p>
          <a:endParaRPr lang="es-ES"/>
        </a:p>
      </dgm:t>
    </dgm:pt>
    <dgm:pt modelId="{A41DA6B3-CC76-41B6-8BE9-D46CE723827C}" type="pres">
      <dgm:prSet presAssocID="{79F8E8CB-2756-41FE-B3EB-7FFC17BEF90D}" presName="Name0" presStyleCnt="0">
        <dgm:presLayoutVars>
          <dgm:dir/>
          <dgm:resizeHandles val="exact"/>
        </dgm:presLayoutVars>
      </dgm:prSet>
      <dgm:spPr/>
      <dgm:t>
        <a:bodyPr/>
        <a:lstStyle/>
        <a:p>
          <a:endParaRPr lang="es-ES"/>
        </a:p>
      </dgm:t>
    </dgm:pt>
    <dgm:pt modelId="{4329904C-8C18-48B9-8CBE-5C60D08915EC}" type="pres">
      <dgm:prSet presAssocID="{79F8E8CB-2756-41FE-B3EB-7FFC17BEF90D}" presName="fgShape" presStyleLbl="fgShp" presStyleIdx="0" presStyleCnt="1" custLinFactNeighborX="155" custLinFactNeighborY="-59894"/>
      <dgm:spPr/>
    </dgm:pt>
    <dgm:pt modelId="{19594F81-DA2B-4CBF-A219-1BD6EDD017EC}" type="pres">
      <dgm:prSet presAssocID="{79F8E8CB-2756-41FE-B3EB-7FFC17BEF90D}" presName="linComp" presStyleCnt="0"/>
      <dgm:spPr/>
    </dgm:pt>
    <dgm:pt modelId="{377436CD-C031-4817-BB48-2796AF132565}" type="pres">
      <dgm:prSet presAssocID="{ED5E6118-1294-4D98-A407-ACCBD5CE99CF}" presName="compNode" presStyleCnt="0"/>
      <dgm:spPr/>
    </dgm:pt>
    <dgm:pt modelId="{7EFF66F6-78D4-4D4D-B6C9-A183C5D435D4}" type="pres">
      <dgm:prSet presAssocID="{ED5E6118-1294-4D98-A407-ACCBD5CE99CF}" presName="bkgdShape" presStyleLbl="node1" presStyleIdx="0" presStyleCnt="6"/>
      <dgm:spPr/>
      <dgm:t>
        <a:bodyPr/>
        <a:lstStyle/>
        <a:p>
          <a:endParaRPr lang="es-ES"/>
        </a:p>
      </dgm:t>
    </dgm:pt>
    <dgm:pt modelId="{BD7F3DE7-E9B6-4BFB-A51A-ADF7845F3B27}" type="pres">
      <dgm:prSet presAssocID="{ED5E6118-1294-4D98-A407-ACCBD5CE99CF}" presName="nodeTx" presStyleLbl="node1" presStyleIdx="0" presStyleCnt="6">
        <dgm:presLayoutVars>
          <dgm:bulletEnabled val="1"/>
        </dgm:presLayoutVars>
      </dgm:prSet>
      <dgm:spPr/>
      <dgm:t>
        <a:bodyPr/>
        <a:lstStyle/>
        <a:p>
          <a:endParaRPr lang="es-ES"/>
        </a:p>
      </dgm:t>
    </dgm:pt>
    <dgm:pt modelId="{E84D3C0E-068E-4C9E-8A89-E9ABEC9E8A9A}" type="pres">
      <dgm:prSet presAssocID="{ED5E6118-1294-4D98-A407-ACCBD5CE99CF}" presName="invisiNode" presStyleLbl="node1" presStyleIdx="0" presStyleCnt="6"/>
      <dgm:spPr/>
    </dgm:pt>
    <dgm:pt modelId="{B88F6D15-5A3A-4B65-BFEA-47B88FFED584}" type="pres">
      <dgm:prSet presAssocID="{ED5E6118-1294-4D98-A407-ACCBD5CE99CF}" presName="imagNode" presStyleLbl="fgImgPlace1" presStyleIdx="0" presStyleCnt="6" custScaleX="65129" custScaleY="59719"/>
      <dgm:spPr>
        <a:blipFill rotWithShape="1">
          <a:blip xmlns:r="http://schemas.openxmlformats.org/officeDocument/2006/relationships" r:embed="rId1"/>
          <a:stretch>
            <a:fillRect/>
          </a:stretch>
        </a:blipFill>
      </dgm:spPr>
      <dgm:t>
        <a:bodyPr/>
        <a:lstStyle/>
        <a:p>
          <a:endParaRPr lang="es-ES"/>
        </a:p>
      </dgm:t>
    </dgm:pt>
    <dgm:pt modelId="{326E27F4-16BB-4577-9CA3-ED02E44F883D}" type="pres">
      <dgm:prSet presAssocID="{EB8A9150-1EB4-454A-A88B-D9F1222B3239}" presName="sibTrans" presStyleLbl="sibTrans2D1" presStyleIdx="0" presStyleCnt="0"/>
      <dgm:spPr/>
      <dgm:t>
        <a:bodyPr/>
        <a:lstStyle/>
        <a:p>
          <a:endParaRPr lang="es-ES"/>
        </a:p>
      </dgm:t>
    </dgm:pt>
    <dgm:pt modelId="{4771BF11-6BDD-476E-8103-7753259F7EA2}" type="pres">
      <dgm:prSet presAssocID="{C6C16544-5928-4D21-8E93-DCC114583BE5}" presName="compNode" presStyleCnt="0"/>
      <dgm:spPr/>
    </dgm:pt>
    <dgm:pt modelId="{54CFDFF7-1D73-44ED-B4F2-D593D2F5900B}" type="pres">
      <dgm:prSet presAssocID="{C6C16544-5928-4D21-8E93-DCC114583BE5}" presName="bkgdShape" presStyleLbl="node1" presStyleIdx="1" presStyleCnt="6"/>
      <dgm:spPr/>
      <dgm:t>
        <a:bodyPr/>
        <a:lstStyle/>
        <a:p>
          <a:endParaRPr lang="es-ES"/>
        </a:p>
      </dgm:t>
    </dgm:pt>
    <dgm:pt modelId="{DDB82E48-8DC2-46AA-819E-947E4D70104F}" type="pres">
      <dgm:prSet presAssocID="{C6C16544-5928-4D21-8E93-DCC114583BE5}" presName="nodeTx" presStyleLbl="node1" presStyleIdx="1" presStyleCnt="6">
        <dgm:presLayoutVars>
          <dgm:bulletEnabled val="1"/>
        </dgm:presLayoutVars>
      </dgm:prSet>
      <dgm:spPr/>
      <dgm:t>
        <a:bodyPr/>
        <a:lstStyle/>
        <a:p>
          <a:endParaRPr lang="es-ES"/>
        </a:p>
      </dgm:t>
    </dgm:pt>
    <dgm:pt modelId="{A4C80B47-9B3E-4428-84F4-AFFBE687B58C}" type="pres">
      <dgm:prSet presAssocID="{C6C16544-5928-4D21-8E93-DCC114583BE5}" presName="invisiNode" presStyleLbl="node1" presStyleIdx="1" presStyleCnt="6"/>
      <dgm:spPr/>
    </dgm:pt>
    <dgm:pt modelId="{1D63C43B-6A6E-462D-8321-4DC7ECA46EA3}" type="pres">
      <dgm:prSet presAssocID="{C6C16544-5928-4D21-8E93-DCC114583BE5}" presName="imagNode" presStyleLbl="fgImgPlace1" presStyleIdx="1" presStyleCnt="6" custScaleX="66945" custScaleY="66568"/>
      <dgm:spPr>
        <a:blipFill rotWithShape="1">
          <a:blip xmlns:r="http://schemas.openxmlformats.org/officeDocument/2006/relationships" r:embed="rId2"/>
          <a:stretch>
            <a:fillRect/>
          </a:stretch>
        </a:blipFill>
      </dgm:spPr>
      <dgm:t>
        <a:bodyPr/>
        <a:lstStyle/>
        <a:p>
          <a:endParaRPr lang="es-ES"/>
        </a:p>
      </dgm:t>
    </dgm:pt>
    <dgm:pt modelId="{CA4D7E77-0421-4658-9281-90A57802AC21}" type="pres">
      <dgm:prSet presAssocID="{8691C3F5-68A1-4DB1-8107-5C1AE1C56EA1}" presName="sibTrans" presStyleLbl="sibTrans2D1" presStyleIdx="0" presStyleCnt="0"/>
      <dgm:spPr/>
      <dgm:t>
        <a:bodyPr/>
        <a:lstStyle/>
        <a:p>
          <a:endParaRPr lang="es-ES"/>
        </a:p>
      </dgm:t>
    </dgm:pt>
    <dgm:pt modelId="{19A6F7B3-6682-4248-8496-50921CCD961D}" type="pres">
      <dgm:prSet presAssocID="{A42889CA-BD28-44E5-964A-B8DD013C4B72}" presName="compNode" presStyleCnt="0"/>
      <dgm:spPr/>
    </dgm:pt>
    <dgm:pt modelId="{16AB893E-54B6-4B8F-BF87-AEABA112CBE6}" type="pres">
      <dgm:prSet presAssocID="{A42889CA-BD28-44E5-964A-B8DD013C4B72}" presName="bkgdShape" presStyleLbl="node1" presStyleIdx="2" presStyleCnt="6"/>
      <dgm:spPr/>
      <dgm:t>
        <a:bodyPr/>
        <a:lstStyle/>
        <a:p>
          <a:endParaRPr lang="es-ES"/>
        </a:p>
      </dgm:t>
    </dgm:pt>
    <dgm:pt modelId="{6B713F34-6F3A-40A1-A161-32CD6C1E96FB}" type="pres">
      <dgm:prSet presAssocID="{A42889CA-BD28-44E5-964A-B8DD013C4B72}" presName="nodeTx" presStyleLbl="node1" presStyleIdx="2" presStyleCnt="6">
        <dgm:presLayoutVars>
          <dgm:bulletEnabled val="1"/>
        </dgm:presLayoutVars>
      </dgm:prSet>
      <dgm:spPr/>
      <dgm:t>
        <a:bodyPr/>
        <a:lstStyle/>
        <a:p>
          <a:endParaRPr lang="es-ES"/>
        </a:p>
      </dgm:t>
    </dgm:pt>
    <dgm:pt modelId="{B1AE7F6F-9020-458B-BF26-DF97D352AFB1}" type="pres">
      <dgm:prSet presAssocID="{A42889CA-BD28-44E5-964A-B8DD013C4B72}" presName="invisiNode" presStyleLbl="node1" presStyleIdx="2" presStyleCnt="6"/>
      <dgm:spPr/>
    </dgm:pt>
    <dgm:pt modelId="{29CD36B3-19C3-41BB-BA81-559D25BE2E2B}" type="pres">
      <dgm:prSet presAssocID="{A42889CA-BD28-44E5-964A-B8DD013C4B72}" presName="imagNode" presStyleLbl="fgImgPlace1" presStyleIdx="2" presStyleCnt="6" custScaleX="63945" custScaleY="59719"/>
      <dgm:spPr>
        <a:blipFill rotWithShape="1">
          <a:blip xmlns:r="http://schemas.openxmlformats.org/officeDocument/2006/relationships" r:embed="rId3"/>
          <a:stretch>
            <a:fillRect/>
          </a:stretch>
        </a:blipFill>
      </dgm:spPr>
      <dgm:t>
        <a:bodyPr/>
        <a:lstStyle/>
        <a:p>
          <a:endParaRPr lang="es-ES"/>
        </a:p>
      </dgm:t>
    </dgm:pt>
    <dgm:pt modelId="{F82E46AB-EE15-4F30-8CEF-64397B71EBA5}" type="pres">
      <dgm:prSet presAssocID="{FC70C965-E13F-431F-AD7C-C56E4C45533F}" presName="sibTrans" presStyleLbl="sibTrans2D1" presStyleIdx="0" presStyleCnt="0"/>
      <dgm:spPr/>
      <dgm:t>
        <a:bodyPr/>
        <a:lstStyle/>
        <a:p>
          <a:endParaRPr lang="es-ES"/>
        </a:p>
      </dgm:t>
    </dgm:pt>
    <dgm:pt modelId="{41B3FEBB-7CC6-463B-8B4A-9B20DC971830}" type="pres">
      <dgm:prSet presAssocID="{0BDF5366-4E31-4A64-A68F-31DBD4764F64}" presName="compNode" presStyleCnt="0"/>
      <dgm:spPr/>
    </dgm:pt>
    <dgm:pt modelId="{9EAB7AC9-FE8F-497F-855D-28C088667A8C}" type="pres">
      <dgm:prSet presAssocID="{0BDF5366-4E31-4A64-A68F-31DBD4764F64}" presName="bkgdShape" presStyleLbl="node1" presStyleIdx="3" presStyleCnt="6"/>
      <dgm:spPr/>
      <dgm:t>
        <a:bodyPr/>
        <a:lstStyle/>
        <a:p>
          <a:endParaRPr lang="es-ES"/>
        </a:p>
      </dgm:t>
    </dgm:pt>
    <dgm:pt modelId="{ED04DD5B-8117-490C-B8D1-026845693967}" type="pres">
      <dgm:prSet presAssocID="{0BDF5366-4E31-4A64-A68F-31DBD4764F64}" presName="nodeTx" presStyleLbl="node1" presStyleIdx="3" presStyleCnt="6">
        <dgm:presLayoutVars>
          <dgm:bulletEnabled val="1"/>
        </dgm:presLayoutVars>
      </dgm:prSet>
      <dgm:spPr/>
      <dgm:t>
        <a:bodyPr/>
        <a:lstStyle/>
        <a:p>
          <a:endParaRPr lang="es-ES"/>
        </a:p>
      </dgm:t>
    </dgm:pt>
    <dgm:pt modelId="{F1C4F90E-7BB9-4FFE-964D-97738FB69B53}" type="pres">
      <dgm:prSet presAssocID="{0BDF5366-4E31-4A64-A68F-31DBD4764F64}" presName="invisiNode" presStyleLbl="node1" presStyleIdx="3" presStyleCnt="6"/>
      <dgm:spPr/>
    </dgm:pt>
    <dgm:pt modelId="{A0BA34B7-7B3F-4B17-AD22-22194838CADD}" type="pres">
      <dgm:prSet presAssocID="{0BDF5366-4E31-4A64-A68F-31DBD4764F64}" presName="imagNode" presStyleLbl="fgImgPlace1" presStyleIdx="3" presStyleCnt="6" custScaleX="64339" custScaleY="59719"/>
      <dgm:spPr>
        <a:blipFill rotWithShape="1">
          <a:blip xmlns:r="http://schemas.openxmlformats.org/officeDocument/2006/relationships" r:embed="rId4"/>
          <a:stretch>
            <a:fillRect/>
          </a:stretch>
        </a:blipFill>
      </dgm:spPr>
      <dgm:t>
        <a:bodyPr/>
        <a:lstStyle/>
        <a:p>
          <a:endParaRPr lang="es-ES"/>
        </a:p>
      </dgm:t>
    </dgm:pt>
    <dgm:pt modelId="{CE86C6D1-C219-431E-A61B-961E36F29F03}" type="pres">
      <dgm:prSet presAssocID="{9EE36EFD-9D1C-4851-A656-87CA685BC4E3}" presName="sibTrans" presStyleLbl="sibTrans2D1" presStyleIdx="0" presStyleCnt="0"/>
      <dgm:spPr/>
      <dgm:t>
        <a:bodyPr/>
        <a:lstStyle/>
        <a:p>
          <a:endParaRPr lang="es-ES"/>
        </a:p>
      </dgm:t>
    </dgm:pt>
    <dgm:pt modelId="{E2D63D3D-8B05-4D7F-96A8-4AD7A9C4740A}" type="pres">
      <dgm:prSet presAssocID="{F86C0221-8551-407D-BC7C-611FC104C8E4}" presName="compNode" presStyleCnt="0"/>
      <dgm:spPr/>
    </dgm:pt>
    <dgm:pt modelId="{9F8AA2FF-7921-4397-9769-8541063B3468}" type="pres">
      <dgm:prSet presAssocID="{F86C0221-8551-407D-BC7C-611FC104C8E4}" presName="bkgdShape" presStyleLbl="node1" presStyleIdx="4" presStyleCnt="6"/>
      <dgm:spPr/>
      <dgm:t>
        <a:bodyPr/>
        <a:lstStyle/>
        <a:p>
          <a:endParaRPr lang="es-ES"/>
        </a:p>
      </dgm:t>
    </dgm:pt>
    <dgm:pt modelId="{12576533-18F3-40C2-8AEC-288FBC3BD35C}" type="pres">
      <dgm:prSet presAssocID="{F86C0221-8551-407D-BC7C-611FC104C8E4}" presName="nodeTx" presStyleLbl="node1" presStyleIdx="4" presStyleCnt="6">
        <dgm:presLayoutVars>
          <dgm:bulletEnabled val="1"/>
        </dgm:presLayoutVars>
      </dgm:prSet>
      <dgm:spPr/>
      <dgm:t>
        <a:bodyPr/>
        <a:lstStyle/>
        <a:p>
          <a:endParaRPr lang="es-ES"/>
        </a:p>
      </dgm:t>
    </dgm:pt>
    <dgm:pt modelId="{A4FA16D6-2E25-4BFA-B709-B3F0D4AC2309}" type="pres">
      <dgm:prSet presAssocID="{F86C0221-8551-407D-BC7C-611FC104C8E4}" presName="invisiNode" presStyleLbl="node1" presStyleIdx="4" presStyleCnt="6"/>
      <dgm:spPr/>
    </dgm:pt>
    <dgm:pt modelId="{C9B5EF67-075F-4D1E-BF61-2F82894DB7DF}" type="pres">
      <dgm:prSet presAssocID="{F86C0221-8551-407D-BC7C-611FC104C8E4}" presName="imagNode" presStyleLbl="fgImgPlace1" presStyleIdx="4" presStyleCnt="6" custScaleX="63945" custScaleY="59719"/>
      <dgm:spPr>
        <a:blipFill rotWithShape="1">
          <a:blip xmlns:r="http://schemas.openxmlformats.org/officeDocument/2006/relationships" r:embed="rId5"/>
          <a:stretch>
            <a:fillRect/>
          </a:stretch>
        </a:blipFill>
      </dgm:spPr>
      <dgm:t>
        <a:bodyPr/>
        <a:lstStyle/>
        <a:p>
          <a:endParaRPr lang="es-ES"/>
        </a:p>
      </dgm:t>
    </dgm:pt>
    <dgm:pt modelId="{B8ECB62A-022E-4E6F-9D85-5ECBFCC08343}" type="pres">
      <dgm:prSet presAssocID="{E481E2CF-092A-461F-9C82-E8D319714805}" presName="sibTrans" presStyleLbl="sibTrans2D1" presStyleIdx="0" presStyleCnt="0"/>
      <dgm:spPr/>
      <dgm:t>
        <a:bodyPr/>
        <a:lstStyle/>
        <a:p>
          <a:endParaRPr lang="es-ES"/>
        </a:p>
      </dgm:t>
    </dgm:pt>
    <dgm:pt modelId="{80862047-FABB-4D32-8D72-4FEEAD224C26}" type="pres">
      <dgm:prSet presAssocID="{5C58F72D-F98A-44F0-BEA8-8A1EF0A09A34}" presName="compNode" presStyleCnt="0"/>
      <dgm:spPr/>
    </dgm:pt>
    <dgm:pt modelId="{7758AD17-0706-4768-A560-CC0FF3061998}" type="pres">
      <dgm:prSet presAssocID="{5C58F72D-F98A-44F0-BEA8-8A1EF0A09A34}" presName="bkgdShape" presStyleLbl="node1" presStyleIdx="5" presStyleCnt="6"/>
      <dgm:spPr/>
      <dgm:t>
        <a:bodyPr/>
        <a:lstStyle/>
        <a:p>
          <a:endParaRPr lang="es-ES"/>
        </a:p>
      </dgm:t>
    </dgm:pt>
    <dgm:pt modelId="{C51F229F-BAD0-41B9-A0A4-ECEEF21FB9AE}" type="pres">
      <dgm:prSet presAssocID="{5C58F72D-F98A-44F0-BEA8-8A1EF0A09A34}" presName="nodeTx" presStyleLbl="node1" presStyleIdx="5" presStyleCnt="6">
        <dgm:presLayoutVars>
          <dgm:bulletEnabled val="1"/>
        </dgm:presLayoutVars>
      </dgm:prSet>
      <dgm:spPr/>
      <dgm:t>
        <a:bodyPr/>
        <a:lstStyle/>
        <a:p>
          <a:endParaRPr lang="es-ES"/>
        </a:p>
      </dgm:t>
    </dgm:pt>
    <dgm:pt modelId="{D45A3F24-ED4C-45E2-8000-3123B1088027}" type="pres">
      <dgm:prSet presAssocID="{5C58F72D-F98A-44F0-BEA8-8A1EF0A09A34}" presName="invisiNode" presStyleLbl="node1" presStyleIdx="5" presStyleCnt="6"/>
      <dgm:spPr/>
    </dgm:pt>
    <dgm:pt modelId="{B7D127DD-6B1A-496A-A2BE-CBD829838CB3}" type="pres">
      <dgm:prSet presAssocID="{5C58F72D-F98A-44F0-BEA8-8A1EF0A09A34}" presName="imagNode" presStyleLbl="fgImgPlace1" presStyleIdx="5" presStyleCnt="6" custScaleX="63551" custScaleY="67475"/>
      <dgm:spPr>
        <a:blipFill rotWithShape="1">
          <a:blip xmlns:r="http://schemas.openxmlformats.org/officeDocument/2006/relationships" r:embed="rId6"/>
          <a:stretch>
            <a:fillRect/>
          </a:stretch>
        </a:blipFill>
      </dgm:spPr>
      <dgm:t>
        <a:bodyPr/>
        <a:lstStyle/>
        <a:p>
          <a:endParaRPr lang="es-ES"/>
        </a:p>
      </dgm:t>
    </dgm:pt>
  </dgm:ptLst>
  <dgm:cxnLst>
    <dgm:cxn modelId="{4A5FCAE4-6DEF-469A-A027-4E7D36ADB21B}" type="presOf" srcId="{5C58F72D-F98A-44F0-BEA8-8A1EF0A09A34}" destId="{7758AD17-0706-4768-A560-CC0FF3061998}" srcOrd="0" destOrd="0" presId="urn:microsoft.com/office/officeart/2005/8/layout/hList7"/>
    <dgm:cxn modelId="{938C903A-C9D8-4A15-BCA9-716C91B9BCFD}" type="presOf" srcId="{0BDF5366-4E31-4A64-A68F-31DBD4764F64}" destId="{ED04DD5B-8117-490C-B8D1-026845693967}" srcOrd="1" destOrd="0" presId="urn:microsoft.com/office/officeart/2005/8/layout/hList7"/>
    <dgm:cxn modelId="{40353FA8-0EF4-4AA0-8B6A-24074B4C9089}" type="presOf" srcId="{F86C0221-8551-407D-BC7C-611FC104C8E4}" destId="{9F8AA2FF-7921-4397-9769-8541063B3468}" srcOrd="0" destOrd="0" presId="urn:microsoft.com/office/officeart/2005/8/layout/hList7"/>
    <dgm:cxn modelId="{12CDC636-1DC7-43EB-B8EB-B39CA9D98311}" type="presOf" srcId="{ED5E6118-1294-4D98-A407-ACCBD5CE99CF}" destId="{7EFF66F6-78D4-4D4D-B6C9-A183C5D435D4}" srcOrd="0" destOrd="0" presId="urn:microsoft.com/office/officeart/2005/8/layout/hList7"/>
    <dgm:cxn modelId="{B34AE80E-E13C-467F-B4A6-F95FEFC39A9E}" srcId="{79F8E8CB-2756-41FE-B3EB-7FFC17BEF90D}" destId="{C6C16544-5928-4D21-8E93-DCC114583BE5}" srcOrd="1" destOrd="0" parTransId="{7DE3C395-DF96-4982-B84D-F8B700BD86F3}" sibTransId="{8691C3F5-68A1-4DB1-8107-5C1AE1C56EA1}"/>
    <dgm:cxn modelId="{DE3E4062-BFDB-43DE-AA5F-240D8984DBC5}" type="presOf" srcId="{ED5E6118-1294-4D98-A407-ACCBD5CE99CF}" destId="{BD7F3DE7-E9B6-4BFB-A51A-ADF7845F3B27}" srcOrd="1" destOrd="0" presId="urn:microsoft.com/office/officeart/2005/8/layout/hList7"/>
    <dgm:cxn modelId="{F47FF2CE-F7C5-406D-8AE1-5DB64B053AB0}" type="presOf" srcId="{C6C16544-5928-4D21-8E93-DCC114583BE5}" destId="{54CFDFF7-1D73-44ED-B4F2-D593D2F5900B}" srcOrd="0" destOrd="0" presId="urn:microsoft.com/office/officeart/2005/8/layout/hList7"/>
    <dgm:cxn modelId="{BE178A64-4453-42F3-8BEA-1879D7FBBF0A}" type="presOf" srcId="{A42889CA-BD28-44E5-964A-B8DD013C4B72}" destId="{6B713F34-6F3A-40A1-A161-32CD6C1E96FB}" srcOrd="1" destOrd="0" presId="urn:microsoft.com/office/officeart/2005/8/layout/hList7"/>
    <dgm:cxn modelId="{09664FBF-8589-4256-82DC-AAF5A9CAC8C9}" type="presOf" srcId="{F86C0221-8551-407D-BC7C-611FC104C8E4}" destId="{12576533-18F3-40C2-8AEC-288FBC3BD35C}" srcOrd="1" destOrd="0" presId="urn:microsoft.com/office/officeart/2005/8/layout/hList7"/>
    <dgm:cxn modelId="{FC9E4C79-61CB-4883-B9EF-325B0F850420}" srcId="{79F8E8CB-2756-41FE-B3EB-7FFC17BEF90D}" destId="{0BDF5366-4E31-4A64-A68F-31DBD4764F64}" srcOrd="3" destOrd="0" parTransId="{98364834-C952-4BD1-A563-93BC0E4AE83B}" sibTransId="{9EE36EFD-9D1C-4851-A656-87CA685BC4E3}"/>
    <dgm:cxn modelId="{3A0D1CAB-4899-4DD7-B037-DF46469E4C4F}" type="presOf" srcId="{A42889CA-BD28-44E5-964A-B8DD013C4B72}" destId="{16AB893E-54B6-4B8F-BF87-AEABA112CBE6}" srcOrd="0" destOrd="0" presId="urn:microsoft.com/office/officeart/2005/8/layout/hList7"/>
    <dgm:cxn modelId="{BB578ECE-E908-4661-A7E0-94D888829B0C}" type="presOf" srcId="{0BDF5366-4E31-4A64-A68F-31DBD4764F64}" destId="{9EAB7AC9-FE8F-497F-855D-28C088667A8C}" srcOrd="0" destOrd="0" presId="urn:microsoft.com/office/officeart/2005/8/layout/hList7"/>
    <dgm:cxn modelId="{DFF2131F-C0C3-4E11-A9C6-8FF7F97DEE28}" type="presOf" srcId="{C6C16544-5928-4D21-8E93-DCC114583BE5}" destId="{DDB82E48-8DC2-46AA-819E-947E4D70104F}" srcOrd="1" destOrd="0" presId="urn:microsoft.com/office/officeart/2005/8/layout/hList7"/>
    <dgm:cxn modelId="{A1853931-C849-4235-9C84-DD080B678C2D}" type="presOf" srcId="{79F8E8CB-2756-41FE-B3EB-7FFC17BEF90D}" destId="{A41DA6B3-CC76-41B6-8BE9-D46CE723827C}" srcOrd="0" destOrd="0" presId="urn:microsoft.com/office/officeart/2005/8/layout/hList7"/>
    <dgm:cxn modelId="{A0A6C86D-EBFF-46FB-A643-87C62CCA1F51}" srcId="{79F8E8CB-2756-41FE-B3EB-7FFC17BEF90D}" destId="{A42889CA-BD28-44E5-964A-B8DD013C4B72}" srcOrd="2" destOrd="0" parTransId="{F0B8299F-7F00-44BE-8307-E22FF5BE9770}" sibTransId="{FC70C965-E13F-431F-AD7C-C56E4C45533F}"/>
    <dgm:cxn modelId="{588DE1A5-4280-40D9-B0D8-6BD88D66F075}" srcId="{79F8E8CB-2756-41FE-B3EB-7FFC17BEF90D}" destId="{ED5E6118-1294-4D98-A407-ACCBD5CE99CF}" srcOrd="0" destOrd="0" parTransId="{ABE6C6D9-A9F4-4710-8B5D-FC3B609D592A}" sibTransId="{EB8A9150-1EB4-454A-A88B-D9F1222B3239}"/>
    <dgm:cxn modelId="{59827E8F-D118-4693-9F76-62760839D576}" type="presOf" srcId="{8691C3F5-68A1-4DB1-8107-5C1AE1C56EA1}" destId="{CA4D7E77-0421-4658-9281-90A57802AC21}" srcOrd="0" destOrd="0" presId="urn:microsoft.com/office/officeart/2005/8/layout/hList7"/>
    <dgm:cxn modelId="{1345B378-B077-4079-A928-D9ED81E7EAC2}" type="presOf" srcId="{EB8A9150-1EB4-454A-A88B-D9F1222B3239}" destId="{326E27F4-16BB-4577-9CA3-ED02E44F883D}" srcOrd="0" destOrd="0" presId="urn:microsoft.com/office/officeart/2005/8/layout/hList7"/>
    <dgm:cxn modelId="{DCB95835-B911-4C31-8763-462388CBE4EE}" srcId="{79F8E8CB-2756-41FE-B3EB-7FFC17BEF90D}" destId="{5C58F72D-F98A-44F0-BEA8-8A1EF0A09A34}" srcOrd="5" destOrd="0" parTransId="{E0E4C2E0-9BE4-4455-8A26-A9667E468934}" sibTransId="{0C1DFA4F-AFE2-4C49-BA1D-B43B276E7585}"/>
    <dgm:cxn modelId="{FD54DE40-8C7A-449E-9AE6-179E5B4E868C}" type="presOf" srcId="{E481E2CF-092A-461F-9C82-E8D319714805}" destId="{B8ECB62A-022E-4E6F-9D85-5ECBFCC08343}" srcOrd="0" destOrd="0" presId="urn:microsoft.com/office/officeart/2005/8/layout/hList7"/>
    <dgm:cxn modelId="{C858F058-C241-4440-A55B-EE98829B6F93}" srcId="{79F8E8CB-2756-41FE-B3EB-7FFC17BEF90D}" destId="{F86C0221-8551-407D-BC7C-611FC104C8E4}" srcOrd="4" destOrd="0" parTransId="{5E9629BD-62F9-4520-9E78-16EAAF96B918}" sibTransId="{E481E2CF-092A-461F-9C82-E8D319714805}"/>
    <dgm:cxn modelId="{1E558205-D561-4145-98E6-15979E4814E4}" type="presOf" srcId="{9EE36EFD-9D1C-4851-A656-87CA685BC4E3}" destId="{CE86C6D1-C219-431E-A61B-961E36F29F03}" srcOrd="0" destOrd="0" presId="urn:microsoft.com/office/officeart/2005/8/layout/hList7"/>
    <dgm:cxn modelId="{1DF8D03A-76F4-4744-A8F1-15CC010D1195}" type="presOf" srcId="{FC70C965-E13F-431F-AD7C-C56E4C45533F}" destId="{F82E46AB-EE15-4F30-8CEF-64397B71EBA5}" srcOrd="0" destOrd="0" presId="urn:microsoft.com/office/officeart/2005/8/layout/hList7"/>
    <dgm:cxn modelId="{A2BDE1F0-A89D-4C34-B1A4-4928FEFC73FC}" type="presOf" srcId="{5C58F72D-F98A-44F0-BEA8-8A1EF0A09A34}" destId="{C51F229F-BAD0-41B9-A0A4-ECEEF21FB9AE}" srcOrd="1" destOrd="0" presId="urn:microsoft.com/office/officeart/2005/8/layout/hList7"/>
    <dgm:cxn modelId="{4896CE44-FA97-4F3E-A180-666620F94878}" type="presParOf" srcId="{A41DA6B3-CC76-41B6-8BE9-D46CE723827C}" destId="{4329904C-8C18-48B9-8CBE-5C60D08915EC}" srcOrd="0" destOrd="0" presId="urn:microsoft.com/office/officeart/2005/8/layout/hList7"/>
    <dgm:cxn modelId="{444B150E-05B8-4744-8D31-5AC8DC95E863}" type="presParOf" srcId="{A41DA6B3-CC76-41B6-8BE9-D46CE723827C}" destId="{19594F81-DA2B-4CBF-A219-1BD6EDD017EC}" srcOrd="1" destOrd="0" presId="urn:microsoft.com/office/officeart/2005/8/layout/hList7"/>
    <dgm:cxn modelId="{2D23CC45-B893-47C2-B3DF-152CBF5FD564}" type="presParOf" srcId="{19594F81-DA2B-4CBF-A219-1BD6EDD017EC}" destId="{377436CD-C031-4817-BB48-2796AF132565}" srcOrd="0" destOrd="0" presId="urn:microsoft.com/office/officeart/2005/8/layout/hList7"/>
    <dgm:cxn modelId="{021A726D-FEBD-4A94-8159-7D8640516D5E}" type="presParOf" srcId="{377436CD-C031-4817-BB48-2796AF132565}" destId="{7EFF66F6-78D4-4D4D-B6C9-A183C5D435D4}" srcOrd="0" destOrd="0" presId="urn:microsoft.com/office/officeart/2005/8/layout/hList7"/>
    <dgm:cxn modelId="{6B0837EF-2E70-495D-9DAF-B4E66C10D9C4}" type="presParOf" srcId="{377436CD-C031-4817-BB48-2796AF132565}" destId="{BD7F3DE7-E9B6-4BFB-A51A-ADF7845F3B27}" srcOrd="1" destOrd="0" presId="urn:microsoft.com/office/officeart/2005/8/layout/hList7"/>
    <dgm:cxn modelId="{330DD748-2C03-4B6F-B216-C45B1FDED940}" type="presParOf" srcId="{377436CD-C031-4817-BB48-2796AF132565}" destId="{E84D3C0E-068E-4C9E-8A89-E9ABEC9E8A9A}" srcOrd="2" destOrd="0" presId="urn:microsoft.com/office/officeart/2005/8/layout/hList7"/>
    <dgm:cxn modelId="{E0658667-24F2-42B3-BB9D-3DC9FAAFFDEC}" type="presParOf" srcId="{377436CD-C031-4817-BB48-2796AF132565}" destId="{B88F6D15-5A3A-4B65-BFEA-47B88FFED584}" srcOrd="3" destOrd="0" presId="urn:microsoft.com/office/officeart/2005/8/layout/hList7"/>
    <dgm:cxn modelId="{D7AE36DC-130C-4773-86C8-02CE55373FBF}" type="presParOf" srcId="{19594F81-DA2B-4CBF-A219-1BD6EDD017EC}" destId="{326E27F4-16BB-4577-9CA3-ED02E44F883D}" srcOrd="1" destOrd="0" presId="urn:microsoft.com/office/officeart/2005/8/layout/hList7"/>
    <dgm:cxn modelId="{EE523D7D-CE5E-4A53-B24B-85180E7C1D96}" type="presParOf" srcId="{19594F81-DA2B-4CBF-A219-1BD6EDD017EC}" destId="{4771BF11-6BDD-476E-8103-7753259F7EA2}" srcOrd="2" destOrd="0" presId="urn:microsoft.com/office/officeart/2005/8/layout/hList7"/>
    <dgm:cxn modelId="{EA827C90-FF5C-4E61-AD15-32E9B34C3744}" type="presParOf" srcId="{4771BF11-6BDD-476E-8103-7753259F7EA2}" destId="{54CFDFF7-1D73-44ED-B4F2-D593D2F5900B}" srcOrd="0" destOrd="0" presId="urn:microsoft.com/office/officeart/2005/8/layout/hList7"/>
    <dgm:cxn modelId="{2DBAF8C2-CDBD-4AA3-9036-E396D01B0F07}" type="presParOf" srcId="{4771BF11-6BDD-476E-8103-7753259F7EA2}" destId="{DDB82E48-8DC2-46AA-819E-947E4D70104F}" srcOrd="1" destOrd="0" presId="urn:microsoft.com/office/officeart/2005/8/layout/hList7"/>
    <dgm:cxn modelId="{91F29FCA-497A-4559-B30E-C6541AFCEDF8}" type="presParOf" srcId="{4771BF11-6BDD-476E-8103-7753259F7EA2}" destId="{A4C80B47-9B3E-4428-84F4-AFFBE687B58C}" srcOrd="2" destOrd="0" presId="urn:microsoft.com/office/officeart/2005/8/layout/hList7"/>
    <dgm:cxn modelId="{E614AB09-2669-46A6-BB7A-2FBA145AA61B}" type="presParOf" srcId="{4771BF11-6BDD-476E-8103-7753259F7EA2}" destId="{1D63C43B-6A6E-462D-8321-4DC7ECA46EA3}" srcOrd="3" destOrd="0" presId="urn:microsoft.com/office/officeart/2005/8/layout/hList7"/>
    <dgm:cxn modelId="{2751379B-910A-44A1-888B-7158362B669E}" type="presParOf" srcId="{19594F81-DA2B-4CBF-A219-1BD6EDD017EC}" destId="{CA4D7E77-0421-4658-9281-90A57802AC21}" srcOrd="3" destOrd="0" presId="urn:microsoft.com/office/officeart/2005/8/layout/hList7"/>
    <dgm:cxn modelId="{EE49CB9C-13ED-4C3B-B683-35A519604BE4}" type="presParOf" srcId="{19594F81-DA2B-4CBF-A219-1BD6EDD017EC}" destId="{19A6F7B3-6682-4248-8496-50921CCD961D}" srcOrd="4" destOrd="0" presId="urn:microsoft.com/office/officeart/2005/8/layout/hList7"/>
    <dgm:cxn modelId="{5FABE8FA-F663-40C8-98C6-7BD22A36CE87}" type="presParOf" srcId="{19A6F7B3-6682-4248-8496-50921CCD961D}" destId="{16AB893E-54B6-4B8F-BF87-AEABA112CBE6}" srcOrd="0" destOrd="0" presId="urn:microsoft.com/office/officeart/2005/8/layout/hList7"/>
    <dgm:cxn modelId="{38FDE750-D538-449D-97F7-9272FC69849C}" type="presParOf" srcId="{19A6F7B3-6682-4248-8496-50921CCD961D}" destId="{6B713F34-6F3A-40A1-A161-32CD6C1E96FB}" srcOrd="1" destOrd="0" presId="urn:microsoft.com/office/officeart/2005/8/layout/hList7"/>
    <dgm:cxn modelId="{BC02343B-6157-473F-8D0C-4472484596D9}" type="presParOf" srcId="{19A6F7B3-6682-4248-8496-50921CCD961D}" destId="{B1AE7F6F-9020-458B-BF26-DF97D352AFB1}" srcOrd="2" destOrd="0" presId="urn:microsoft.com/office/officeart/2005/8/layout/hList7"/>
    <dgm:cxn modelId="{78ADBF5D-A986-454D-9360-026B7A89C245}" type="presParOf" srcId="{19A6F7B3-6682-4248-8496-50921CCD961D}" destId="{29CD36B3-19C3-41BB-BA81-559D25BE2E2B}" srcOrd="3" destOrd="0" presId="urn:microsoft.com/office/officeart/2005/8/layout/hList7"/>
    <dgm:cxn modelId="{243355AD-1151-4A12-9200-A5F0A64FD681}" type="presParOf" srcId="{19594F81-DA2B-4CBF-A219-1BD6EDD017EC}" destId="{F82E46AB-EE15-4F30-8CEF-64397B71EBA5}" srcOrd="5" destOrd="0" presId="urn:microsoft.com/office/officeart/2005/8/layout/hList7"/>
    <dgm:cxn modelId="{7B8736BB-995E-47C8-8D52-76D538857783}" type="presParOf" srcId="{19594F81-DA2B-4CBF-A219-1BD6EDD017EC}" destId="{41B3FEBB-7CC6-463B-8B4A-9B20DC971830}" srcOrd="6" destOrd="0" presId="urn:microsoft.com/office/officeart/2005/8/layout/hList7"/>
    <dgm:cxn modelId="{0207C115-4261-4F91-BFF0-2943993BE280}" type="presParOf" srcId="{41B3FEBB-7CC6-463B-8B4A-9B20DC971830}" destId="{9EAB7AC9-FE8F-497F-855D-28C088667A8C}" srcOrd="0" destOrd="0" presId="urn:microsoft.com/office/officeart/2005/8/layout/hList7"/>
    <dgm:cxn modelId="{D1209726-3F97-419D-B9E5-5572D5CF2B5B}" type="presParOf" srcId="{41B3FEBB-7CC6-463B-8B4A-9B20DC971830}" destId="{ED04DD5B-8117-490C-B8D1-026845693967}" srcOrd="1" destOrd="0" presId="urn:microsoft.com/office/officeart/2005/8/layout/hList7"/>
    <dgm:cxn modelId="{57913F9D-A202-4A76-AA60-1C5EC77C7B23}" type="presParOf" srcId="{41B3FEBB-7CC6-463B-8B4A-9B20DC971830}" destId="{F1C4F90E-7BB9-4FFE-964D-97738FB69B53}" srcOrd="2" destOrd="0" presId="urn:microsoft.com/office/officeart/2005/8/layout/hList7"/>
    <dgm:cxn modelId="{8B46F7B5-4D2C-44B0-B994-BB0E51D7E3EB}" type="presParOf" srcId="{41B3FEBB-7CC6-463B-8B4A-9B20DC971830}" destId="{A0BA34B7-7B3F-4B17-AD22-22194838CADD}" srcOrd="3" destOrd="0" presId="urn:microsoft.com/office/officeart/2005/8/layout/hList7"/>
    <dgm:cxn modelId="{35C8E55C-3717-43B2-96BD-74F8594DB540}" type="presParOf" srcId="{19594F81-DA2B-4CBF-A219-1BD6EDD017EC}" destId="{CE86C6D1-C219-431E-A61B-961E36F29F03}" srcOrd="7" destOrd="0" presId="urn:microsoft.com/office/officeart/2005/8/layout/hList7"/>
    <dgm:cxn modelId="{15079676-8C14-4BBC-A76E-0CCBA0A49618}" type="presParOf" srcId="{19594F81-DA2B-4CBF-A219-1BD6EDD017EC}" destId="{E2D63D3D-8B05-4D7F-96A8-4AD7A9C4740A}" srcOrd="8" destOrd="0" presId="urn:microsoft.com/office/officeart/2005/8/layout/hList7"/>
    <dgm:cxn modelId="{C926D3E3-5959-49AE-9458-36E5A724E425}" type="presParOf" srcId="{E2D63D3D-8B05-4D7F-96A8-4AD7A9C4740A}" destId="{9F8AA2FF-7921-4397-9769-8541063B3468}" srcOrd="0" destOrd="0" presId="urn:microsoft.com/office/officeart/2005/8/layout/hList7"/>
    <dgm:cxn modelId="{E10987A4-F467-4F27-BDCB-90B321EA4AE6}" type="presParOf" srcId="{E2D63D3D-8B05-4D7F-96A8-4AD7A9C4740A}" destId="{12576533-18F3-40C2-8AEC-288FBC3BD35C}" srcOrd="1" destOrd="0" presId="urn:microsoft.com/office/officeart/2005/8/layout/hList7"/>
    <dgm:cxn modelId="{53E94E20-6F63-43C4-974F-C986C27A851E}" type="presParOf" srcId="{E2D63D3D-8B05-4D7F-96A8-4AD7A9C4740A}" destId="{A4FA16D6-2E25-4BFA-B709-B3F0D4AC2309}" srcOrd="2" destOrd="0" presId="urn:microsoft.com/office/officeart/2005/8/layout/hList7"/>
    <dgm:cxn modelId="{1DF2604B-64F9-45BD-99FC-FB855A35FE2C}" type="presParOf" srcId="{E2D63D3D-8B05-4D7F-96A8-4AD7A9C4740A}" destId="{C9B5EF67-075F-4D1E-BF61-2F82894DB7DF}" srcOrd="3" destOrd="0" presId="urn:microsoft.com/office/officeart/2005/8/layout/hList7"/>
    <dgm:cxn modelId="{9915FE85-A475-41D3-BFF5-9E857BE502D9}" type="presParOf" srcId="{19594F81-DA2B-4CBF-A219-1BD6EDD017EC}" destId="{B8ECB62A-022E-4E6F-9D85-5ECBFCC08343}" srcOrd="9" destOrd="0" presId="urn:microsoft.com/office/officeart/2005/8/layout/hList7"/>
    <dgm:cxn modelId="{9E90F0C3-CA7A-4C34-B9EF-3455A30B5059}" type="presParOf" srcId="{19594F81-DA2B-4CBF-A219-1BD6EDD017EC}" destId="{80862047-FABB-4D32-8D72-4FEEAD224C26}" srcOrd="10" destOrd="0" presId="urn:microsoft.com/office/officeart/2005/8/layout/hList7"/>
    <dgm:cxn modelId="{F4E70D74-21F0-4F76-8EE2-5955A8B8FA97}" type="presParOf" srcId="{80862047-FABB-4D32-8D72-4FEEAD224C26}" destId="{7758AD17-0706-4768-A560-CC0FF3061998}" srcOrd="0" destOrd="0" presId="urn:microsoft.com/office/officeart/2005/8/layout/hList7"/>
    <dgm:cxn modelId="{FFB78E00-D315-4285-A5C7-6206EB369D7D}" type="presParOf" srcId="{80862047-FABB-4D32-8D72-4FEEAD224C26}" destId="{C51F229F-BAD0-41B9-A0A4-ECEEF21FB9AE}" srcOrd="1" destOrd="0" presId="urn:microsoft.com/office/officeart/2005/8/layout/hList7"/>
    <dgm:cxn modelId="{0D432C4F-D843-4759-8024-0F414551931F}" type="presParOf" srcId="{80862047-FABB-4D32-8D72-4FEEAD224C26}" destId="{D45A3F24-ED4C-45E2-8000-3123B1088027}" srcOrd="2" destOrd="0" presId="urn:microsoft.com/office/officeart/2005/8/layout/hList7"/>
    <dgm:cxn modelId="{0D6F3A0E-D70D-44E7-880B-AB081133724A}" type="presParOf" srcId="{80862047-FABB-4D32-8D72-4FEEAD224C26}" destId="{B7D127DD-6B1A-496A-A2BE-CBD829838CB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778ED-73B5-44AE-B4CA-047300B35F38}">
      <dsp:nvSpPr>
        <dsp:cNvPr id="0" name=""/>
        <dsp:cNvSpPr/>
      </dsp:nvSpPr>
      <dsp:spPr>
        <a:xfrm>
          <a:off x="2781225" y="1778871"/>
          <a:ext cx="2174175" cy="2174175"/>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1 HELBURUA</a:t>
          </a:r>
          <a:endParaRPr lang="es-ES" sz="1300" kern="1200" dirty="0"/>
        </a:p>
      </dsp:txBody>
      <dsp:txXfrm>
        <a:off x="3218331" y="2288161"/>
        <a:ext cx="1299963" cy="1117571"/>
      </dsp:txXfrm>
    </dsp:sp>
    <dsp:sp modelId="{2C39983D-98C1-4213-AA32-FFF339C1EC2A}">
      <dsp:nvSpPr>
        <dsp:cNvPr id="0" name=""/>
        <dsp:cNvSpPr/>
      </dsp:nvSpPr>
      <dsp:spPr>
        <a:xfrm>
          <a:off x="1516250" y="1264975"/>
          <a:ext cx="1581218" cy="1581218"/>
        </a:xfrm>
        <a:prstGeom prst="gear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2 HELBURUA</a:t>
          </a:r>
          <a:endParaRPr lang="es-ES" sz="1300" kern="1200" dirty="0"/>
        </a:p>
      </dsp:txBody>
      <dsp:txXfrm>
        <a:off x="1914326" y="1665457"/>
        <a:ext cx="785066" cy="780254"/>
      </dsp:txXfrm>
    </dsp:sp>
    <dsp:sp modelId="{10A370EA-C488-4134-B67D-F530920D588A}">
      <dsp:nvSpPr>
        <dsp:cNvPr id="0" name=""/>
        <dsp:cNvSpPr/>
      </dsp:nvSpPr>
      <dsp:spPr>
        <a:xfrm rot="20700000">
          <a:off x="2401894" y="174095"/>
          <a:ext cx="1549271" cy="1549271"/>
        </a:xfrm>
        <a:prstGeom prst="gear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3 HELBURUA</a:t>
          </a:r>
          <a:endParaRPr lang="es-ES" sz="1300" kern="1200" dirty="0"/>
        </a:p>
      </dsp:txBody>
      <dsp:txXfrm rot="-20700000">
        <a:off x="2741694" y="513896"/>
        <a:ext cx="869670" cy="869670"/>
      </dsp:txXfrm>
    </dsp:sp>
    <dsp:sp modelId="{CADB5AE5-5DA9-4D22-BA67-C7C3E3E11892}">
      <dsp:nvSpPr>
        <dsp:cNvPr id="0" name=""/>
        <dsp:cNvSpPr/>
      </dsp:nvSpPr>
      <dsp:spPr>
        <a:xfrm>
          <a:off x="2611418" y="1452283"/>
          <a:ext cx="2782945" cy="2782945"/>
        </a:xfrm>
        <a:prstGeom prst="circularArrow">
          <a:avLst>
            <a:gd name="adj1" fmla="val 4688"/>
            <a:gd name="adj2" fmla="val 299029"/>
            <a:gd name="adj3" fmla="val 2510248"/>
            <a:gd name="adj4" fmla="val 15874084"/>
            <a:gd name="adj5" fmla="val 546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0B86C-AD64-468D-BB6B-C54F110320BB}">
      <dsp:nvSpPr>
        <dsp:cNvPr id="0" name=""/>
        <dsp:cNvSpPr/>
      </dsp:nvSpPr>
      <dsp:spPr>
        <a:xfrm>
          <a:off x="1236219" y="916146"/>
          <a:ext cx="2021983" cy="2021983"/>
        </a:xfrm>
        <a:prstGeom prst="leftCircularArrow">
          <a:avLst>
            <a:gd name="adj1" fmla="val 6452"/>
            <a:gd name="adj2" fmla="val 429999"/>
            <a:gd name="adj3" fmla="val 10489124"/>
            <a:gd name="adj4" fmla="val 14837806"/>
            <a:gd name="adj5" fmla="val 752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40B209-C4B6-4816-83C3-94E4D386970D}">
      <dsp:nvSpPr>
        <dsp:cNvPr id="0" name=""/>
        <dsp:cNvSpPr/>
      </dsp:nvSpPr>
      <dsp:spPr>
        <a:xfrm>
          <a:off x="2043531" y="-164217"/>
          <a:ext cx="2180105" cy="2180105"/>
        </a:xfrm>
        <a:prstGeom prst="circularArrow">
          <a:avLst>
            <a:gd name="adj1" fmla="val 5984"/>
            <a:gd name="adj2" fmla="val 394124"/>
            <a:gd name="adj3" fmla="val 13313824"/>
            <a:gd name="adj4" fmla="val 10508221"/>
            <a:gd name="adj5" fmla="val 6981"/>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51514-3CFC-4A9C-86A7-DF4673A9A37B}">
      <dsp:nvSpPr>
        <dsp:cNvPr id="0" name=""/>
        <dsp:cNvSpPr/>
      </dsp:nvSpPr>
      <dsp:spPr>
        <a:xfrm>
          <a:off x="927787" y="826821"/>
          <a:ext cx="3390496" cy="117747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86A20-F7C7-45A5-AB6D-A3BE3584F408}">
      <dsp:nvSpPr>
        <dsp:cNvPr id="0" name=""/>
        <dsp:cNvSpPr/>
      </dsp:nvSpPr>
      <dsp:spPr>
        <a:xfrm>
          <a:off x="2299755" y="3710057"/>
          <a:ext cx="657072" cy="420526"/>
        </a:xfrm>
        <a:prstGeom prst="down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67A0B-F96B-4780-9E8A-1DA42A130F19}">
      <dsp:nvSpPr>
        <dsp:cNvPr id="0" name=""/>
        <dsp:cNvSpPr/>
      </dsp:nvSpPr>
      <dsp:spPr>
        <a:xfrm>
          <a:off x="1051316" y="4046479"/>
          <a:ext cx="3153950" cy="78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GAZTE DIAGNOSTIKOA</a:t>
          </a:r>
          <a:endParaRPr lang="es-ES" sz="2400" kern="1200" dirty="0"/>
        </a:p>
      </dsp:txBody>
      <dsp:txXfrm>
        <a:off x="1051316" y="4046479"/>
        <a:ext cx="3153950" cy="788487"/>
      </dsp:txXfrm>
    </dsp:sp>
    <dsp:sp modelId="{F05ACCE8-77A6-4AD3-8B86-F12935C85B08}">
      <dsp:nvSpPr>
        <dsp:cNvPr id="0" name=""/>
        <dsp:cNvSpPr/>
      </dsp:nvSpPr>
      <dsp:spPr>
        <a:xfrm>
          <a:off x="2160456" y="2095235"/>
          <a:ext cx="1182731" cy="11827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err="1" smtClean="0">
              <a:solidFill>
                <a:schemeClr val="accent2">
                  <a:lumMod val="75000"/>
                </a:schemeClr>
              </a:solidFill>
            </a:rPr>
            <a:t>Gazteen</a:t>
          </a:r>
          <a:r>
            <a:rPr lang="es-ES" sz="1200" b="1" kern="1200" dirty="0" smtClean="0">
              <a:solidFill>
                <a:schemeClr val="accent2">
                  <a:lumMod val="75000"/>
                </a:schemeClr>
              </a:solidFill>
            </a:rPr>
            <a:t> </a:t>
          </a:r>
          <a:r>
            <a:rPr lang="es-ES" sz="1200" b="1" kern="1200" dirty="0" err="1" smtClean="0">
              <a:solidFill>
                <a:schemeClr val="accent2">
                  <a:lumMod val="75000"/>
                </a:schemeClr>
              </a:solidFill>
            </a:rPr>
            <a:t>informazioa</a:t>
          </a:r>
          <a:endParaRPr lang="es-ES" sz="1200" b="1" kern="1200" dirty="0">
            <a:solidFill>
              <a:schemeClr val="accent2">
                <a:lumMod val="75000"/>
              </a:schemeClr>
            </a:solidFill>
          </a:endParaRPr>
        </a:p>
      </dsp:txBody>
      <dsp:txXfrm>
        <a:off x="2333663" y="2268442"/>
        <a:ext cx="836317" cy="836317"/>
      </dsp:txXfrm>
    </dsp:sp>
    <dsp:sp modelId="{D5C5F886-6BEB-4E81-A999-F4FE86AFD995}">
      <dsp:nvSpPr>
        <dsp:cNvPr id="0" name=""/>
        <dsp:cNvSpPr/>
      </dsp:nvSpPr>
      <dsp:spPr>
        <a:xfrm>
          <a:off x="1314145" y="1207923"/>
          <a:ext cx="1182731" cy="11827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err="1" smtClean="0"/>
            <a:t>Eragileen</a:t>
          </a:r>
          <a:r>
            <a:rPr lang="es-ES" sz="1300" kern="1200" dirty="0" smtClean="0"/>
            <a:t> </a:t>
          </a:r>
          <a:r>
            <a:rPr lang="es-ES" sz="1300" kern="1200" dirty="0" err="1" smtClean="0"/>
            <a:t>informazioa</a:t>
          </a:r>
          <a:endParaRPr lang="es-ES" sz="1300" kern="1200" dirty="0"/>
        </a:p>
      </dsp:txBody>
      <dsp:txXfrm>
        <a:off x="1487352" y="1381130"/>
        <a:ext cx="836317" cy="836317"/>
      </dsp:txXfrm>
    </dsp:sp>
    <dsp:sp modelId="{56836731-1816-4E90-9154-5195CAFF9088}">
      <dsp:nvSpPr>
        <dsp:cNvPr id="0" name=""/>
        <dsp:cNvSpPr/>
      </dsp:nvSpPr>
      <dsp:spPr>
        <a:xfrm>
          <a:off x="2523160" y="921965"/>
          <a:ext cx="1182731" cy="11827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err="1" smtClean="0"/>
            <a:t>Bigarren</a:t>
          </a:r>
          <a:r>
            <a:rPr lang="es-ES" sz="1300" kern="1200" dirty="0" smtClean="0"/>
            <a:t> </a:t>
          </a:r>
          <a:r>
            <a:rPr lang="es-ES" sz="1300" kern="1200" dirty="0" err="1" smtClean="0"/>
            <a:t>mailako</a:t>
          </a:r>
          <a:r>
            <a:rPr lang="es-ES" sz="1300" kern="1200" dirty="0" smtClean="0"/>
            <a:t> </a:t>
          </a:r>
          <a:r>
            <a:rPr lang="es-ES" sz="1300" kern="1200" dirty="0" err="1" smtClean="0"/>
            <a:t>iturrien</a:t>
          </a:r>
          <a:r>
            <a:rPr lang="es-ES" sz="1300" kern="1200" dirty="0" smtClean="0"/>
            <a:t> </a:t>
          </a:r>
          <a:r>
            <a:rPr lang="es-ES" sz="1300" kern="1200" dirty="0" err="1" smtClean="0"/>
            <a:t>informazioa</a:t>
          </a:r>
          <a:endParaRPr lang="es-ES" sz="1300" kern="1200" dirty="0"/>
        </a:p>
      </dsp:txBody>
      <dsp:txXfrm>
        <a:off x="2696367" y="1095172"/>
        <a:ext cx="836317" cy="836317"/>
      </dsp:txXfrm>
    </dsp:sp>
    <dsp:sp modelId="{349E4A39-5E27-4B45-AA31-0C538CA9BCA3}">
      <dsp:nvSpPr>
        <dsp:cNvPr id="0" name=""/>
        <dsp:cNvSpPr/>
      </dsp:nvSpPr>
      <dsp:spPr>
        <a:xfrm>
          <a:off x="820389" y="576057"/>
          <a:ext cx="3679608" cy="2943687"/>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E2DFD-2AEF-4D68-AC2D-CDD914AADCFA}">
      <dsp:nvSpPr>
        <dsp:cNvPr id="0" name=""/>
        <dsp:cNvSpPr/>
      </dsp:nvSpPr>
      <dsp:spPr>
        <a:xfrm>
          <a:off x="1245335" y="3017804"/>
          <a:ext cx="1456865" cy="1256072"/>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kern="1200" dirty="0" err="1" smtClean="0"/>
            <a:t>Partehartzea</a:t>
          </a:r>
          <a:endParaRPr lang="es-ES" sz="1300" kern="1200" dirty="0"/>
        </a:p>
      </dsp:txBody>
      <dsp:txXfrm>
        <a:off x="1471413" y="3212723"/>
        <a:ext cx="1004709" cy="866234"/>
      </dsp:txXfrm>
    </dsp:sp>
    <dsp:sp modelId="{DD7A42E9-0B80-4BC9-8D3F-385F888E5147}">
      <dsp:nvSpPr>
        <dsp:cNvPr id="0" name=""/>
        <dsp:cNvSpPr/>
      </dsp:nvSpPr>
      <dsp:spPr>
        <a:xfrm>
          <a:off x="1283182" y="3572334"/>
          <a:ext cx="170572" cy="14701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4463F-02CA-482E-9CB7-BD4CF61014DD}">
      <dsp:nvSpPr>
        <dsp:cNvPr id="0" name=""/>
        <dsp:cNvSpPr/>
      </dsp:nvSpPr>
      <dsp:spPr>
        <a:xfrm>
          <a:off x="0" y="2343142"/>
          <a:ext cx="1456865" cy="125607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0A541D-7FE1-456B-BCC2-5FC054686C6B}">
      <dsp:nvSpPr>
        <dsp:cNvPr id="0" name=""/>
        <dsp:cNvSpPr/>
      </dsp:nvSpPr>
      <dsp:spPr>
        <a:xfrm>
          <a:off x="991809" y="3433287"/>
          <a:ext cx="170572" cy="14701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4AD58-FF09-4D9B-9821-5964349CB1C8}">
      <dsp:nvSpPr>
        <dsp:cNvPr id="0" name=""/>
        <dsp:cNvSpPr/>
      </dsp:nvSpPr>
      <dsp:spPr>
        <a:xfrm>
          <a:off x="2486522" y="2328208"/>
          <a:ext cx="1456865" cy="1256072"/>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kern="1200" dirty="0" err="1" smtClean="0"/>
            <a:t>Dimentsio</a:t>
          </a:r>
          <a:r>
            <a:rPr lang="es-ES" sz="1300" kern="1200" dirty="0" smtClean="0"/>
            <a:t> </a:t>
          </a:r>
          <a:r>
            <a:rPr lang="es-ES" sz="1300" kern="1200" dirty="0" err="1" smtClean="0"/>
            <a:t>aniztasuna</a:t>
          </a:r>
          <a:endParaRPr lang="es-ES" sz="1300" kern="1200" dirty="0"/>
        </a:p>
      </dsp:txBody>
      <dsp:txXfrm>
        <a:off x="2712600" y="2523127"/>
        <a:ext cx="1004709" cy="866234"/>
      </dsp:txXfrm>
    </dsp:sp>
    <dsp:sp modelId="{BB06A380-BBF9-474B-895A-D4BAD47624EA}">
      <dsp:nvSpPr>
        <dsp:cNvPr id="0" name=""/>
        <dsp:cNvSpPr/>
      </dsp:nvSpPr>
      <dsp:spPr>
        <a:xfrm>
          <a:off x="3482479" y="3417026"/>
          <a:ext cx="170572" cy="14701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129B1-447E-4734-B17F-BEB0C3D110E6}">
      <dsp:nvSpPr>
        <dsp:cNvPr id="0" name=""/>
        <dsp:cNvSpPr/>
      </dsp:nvSpPr>
      <dsp:spPr>
        <a:xfrm>
          <a:off x="3727710" y="3017804"/>
          <a:ext cx="1456865" cy="125607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18BFB-C630-4FE3-9ABD-BEF1BC9363FD}">
      <dsp:nvSpPr>
        <dsp:cNvPr id="0" name=""/>
        <dsp:cNvSpPr/>
      </dsp:nvSpPr>
      <dsp:spPr>
        <a:xfrm>
          <a:off x="3765557" y="3572334"/>
          <a:ext cx="170572" cy="14701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11D6A-D49F-448D-BEE4-9605524A6D65}">
      <dsp:nvSpPr>
        <dsp:cNvPr id="0" name=""/>
        <dsp:cNvSpPr/>
      </dsp:nvSpPr>
      <dsp:spPr>
        <a:xfrm>
          <a:off x="1245335" y="1641600"/>
          <a:ext cx="1456865" cy="1256072"/>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S" sz="1300" kern="1200" dirty="0" err="1" smtClean="0"/>
            <a:t>Komunikazioa</a:t>
          </a:r>
          <a:endParaRPr lang="es-ES" sz="1300" kern="1200" dirty="0"/>
        </a:p>
      </dsp:txBody>
      <dsp:txXfrm>
        <a:off x="1471413" y="1836519"/>
        <a:ext cx="1004709" cy="866234"/>
      </dsp:txXfrm>
    </dsp:sp>
    <dsp:sp modelId="{AE96C936-C620-43D4-B93B-376D481162DF}">
      <dsp:nvSpPr>
        <dsp:cNvPr id="0" name=""/>
        <dsp:cNvSpPr/>
      </dsp:nvSpPr>
      <dsp:spPr>
        <a:xfrm>
          <a:off x="2232996" y="1668812"/>
          <a:ext cx="170572" cy="14701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D6BA0-8033-4088-850E-82057FED7A80}">
      <dsp:nvSpPr>
        <dsp:cNvPr id="0" name=""/>
        <dsp:cNvSpPr/>
      </dsp:nvSpPr>
      <dsp:spPr>
        <a:xfrm>
          <a:off x="2486522" y="955323"/>
          <a:ext cx="1456865" cy="125607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5685FF-7F2C-4521-9F8A-33AECA120B04}">
      <dsp:nvSpPr>
        <dsp:cNvPr id="0" name=""/>
        <dsp:cNvSpPr/>
      </dsp:nvSpPr>
      <dsp:spPr>
        <a:xfrm>
          <a:off x="2529554" y="1506866"/>
          <a:ext cx="170572" cy="14701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84ED0-A4D9-4293-A8E6-6F306C15D090}">
      <dsp:nvSpPr>
        <dsp:cNvPr id="0" name=""/>
        <dsp:cNvSpPr/>
      </dsp:nvSpPr>
      <dsp:spPr>
        <a:xfrm>
          <a:off x="1185235" y="483877"/>
          <a:ext cx="2051147" cy="2051459"/>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5FF02-2BF3-4D55-A9DA-1CDA39BDAB40}">
      <dsp:nvSpPr>
        <dsp:cNvPr id="0" name=""/>
        <dsp:cNvSpPr/>
      </dsp:nvSpPr>
      <dsp:spPr>
        <a:xfrm>
          <a:off x="1638606" y="1224516"/>
          <a:ext cx="1139783" cy="56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Genero </a:t>
          </a:r>
          <a:r>
            <a:rPr lang="es-ES" sz="1000" kern="1200" dirty="0" err="1" smtClean="0"/>
            <a:t>perspektiba</a:t>
          </a:r>
          <a:r>
            <a:rPr lang="es-ES" sz="1000" kern="1200" dirty="0" smtClean="0"/>
            <a:t> </a:t>
          </a:r>
          <a:r>
            <a:rPr lang="es-ES" sz="1000" kern="1200" dirty="0" err="1" smtClean="0"/>
            <a:t>kontuan</a:t>
          </a:r>
          <a:r>
            <a:rPr lang="es-ES" sz="1000" kern="1200" dirty="0" smtClean="0"/>
            <a:t> </a:t>
          </a:r>
          <a:r>
            <a:rPr lang="es-ES" sz="1000" kern="1200" dirty="0" err="1" smtClean="0"/>
            <a:t>duen</a:t>
          </a:r>
          <a:r>
            <a:rPr lang="es-ES" sz="1000" kern="1200" dirty="0" smtClean="0"/>
            <a:t> </a:t>
          </a:r>
          <a:r>
            <a:rPr lang="es-ES" sz="1000" kern="1200" dirty="0" err="1" smtClean="0"/>
            <a:t>analisia</a:t>
          </a:r>
          <a:endParaRPr lang="es-ES" sz="1000" kern="1200" dirty="0"/>
        </a:p>
      </dsp:txBody>
      <dsp:txXfrm>
        <a:off x="1638606" y="1224516"/>
        <a:ext cx="1139783" cy="569755"/>
      </dsp:txXfrm>
    </dsp:sp>
    <dsp:sp modelId="{33C36F6D-93D2-4AD2-8815-3FB63A8E5682}">
      <dsp:nvSpPr>
        <dsp:cNvPr id="0" name=""/>
        <dsp:cNvSpPr/>
      </dsp:nvSpPr>
      <dsp:spPr>
        <a:xfrm>
          <a:off x="615536" y="1662593"/>
          <a:ext cx="2051147" cy="2051459"/>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01A30-69B6-40D0-88FD-8B87A325B4C4}">
      <dsp:nvSpPr>
        <dsp:cNvPr id="0" name=""/>
        <dsp:cNvSpPr/>
      </dsp:nvSpPr>
      <dsp:spPr>
        <a:xfrm>
          <a:off x="1071218" y="2410050"/>
          <a:ext cx="1139783" cy="56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err="1" smtClean="0"/>
            <a:t>Adin</a:t>
          </a:r>
          <a:r>
            <a:rPr lang="es-ES" sz="1000" kern="1200" dirty="0" smtClean="0"/>
            <a:t> </a:t>
          </a:r>
          <a:r>
            <a:rPr lang="es-ES" sz="1000" kern="1200" dirty="0" err="1" smtClean="0"/>
            <a:t>ezberdinak</a:t>
          </a:r>
          <a:r>
            <a:rPr lang="es-ES" sz="1000" kern="1200" dirty="0" smtClean="0"/>
            <a:t> </a:t>
          </a:r>
          <a:r>
            <a:rPr lang="es-ES" sz="1000" kern="1200" dirty="0" err="1" smtClean="0"/>
            <a:t>kontuan</a:t>
          </a:r>
          <a:r>
            <a:rPr lang="es-ES" sz="1000" kern="1200" dirty="0" smtClean="0"/>
            <a:t> </a:t>
          </a:r>
          <a:r>
            <a:rPr lang="es-ES" sz="1000" kern="1200" dirty="0" err="1" smtClean="0"/>
            <a:t>dituen</a:t>
          </a:r>
          <a:r>
            <a:rPr lang="es-ES" sz="1000" kern="1200" dirty="0" smtClean="0"/>
            <a:t> </a:t>
          </a:r>
          <a:r>
            <a:rPr lang="es-ES" sz="1000" kern="1200" dirty="0" err="1" smtClean="0"/>
            <a:t>analisia</a:t>
          </a:r>
          <a:r>
            <a:rPr lang="es-ES" sz="1000" kern="1200" dirty="0" smtClean="0"/>
            <a:t> </a:t>
          </a:r>
          <a:endParaRPr lang="es-ES" sz="1000" kern="1200" dirty="0"/>
        </a:p>
      </dsp:txBody>
      <dsp:txXfrm>
        <a:off x="1071218" y="2410050"/>
        <a:ext cx="1139783" cy="569755"/>
      </dsp:txXfrm>
    </dsp:sp>
    <dsp:sp modelId="{3BBF6BC6-65FF-4EAD-930F-06305479234A}">
      <dsp:nvSpPr>
        <dsp:cNvPr id="0" name=""/>
        <dsp:cNvSpPr/>
      </dsp:nvSpPr>
      <dsp:spPr>
        <a:xfrm>
          <a:off x="1331223" y="2982362"/>
          <a:ext cx="1762253" cy="1762959"/>
        </a:xfrm>
        <a:prstGeom prst="blockArc">
          <a:avLst>
            <a:gd name="adj1" fmla="val 13500000"/>
            <a:gd name="adj2" fmla="val 10800000"/>
            <a:gd name="adj3" fmla="val 1274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FC2FE-B2B3-45B3-883D-DB14E4B9FFE1}">
      <dsp:nvSpPr>
        <dsp:cNvPr id="0" name=""/>
        <dsp:cNvSpPr/>
      </dsp:nvSpPr>
      <dsp:spPr>
        <a:xfrm>
          <a:off x="1641303" y="3597289"/>
          <a:ext cx="1139783" cy="56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err="1" smtClean="0"/>
            <a:t>Eskualde</a:t>
          </a:r>
          <a:r>
            <a:rPr lang="es-ES" sz="1000" kern="1200" dirty="0" smtClean="0"/>
            <a:t> </a:t>
          </a:r>
          <a:r>
            <a:rPr lang="es-ES" sz="1000" kern="1200" dirty="0" err="1" smtClean="0"/>
            <a:t>mailan</a:t>
          </a:r>
          <a:r>
            <a:rPr lang="es-ES" sz="1000" kern="1200" dirty="0" smtClean="0"/>
            <a:t> </a:t>
          </a:r>
          <a:r>
            <a:rPr lang="es-ES" sz="1000" kern="1200" dirty="0" err="1" smtClean="0"/>
            <a:t>azterketa</a:t>
          </a:r>
          <a:r>
            <a:rPr lang="es-ES" sz="1000" kern="1200" dirty="0" smtClean="0"/>
            <a:t> </a:t>
          </a:r>
          <a:r>
            <a:rPr lang="es-ES" sz="1000" kern="1200" dirty="0" err="1" smtClean="0"/>
            <a:t>egiten</a:t>
          </a:r>
          <a:r>
            <a:rPr lang="es-ES" sz="1000" kern="1200" dirty="0" smtClean="0"/>
            <a:t> </a:t>
          </a:r>
          <a:r>
            <a:rPr lang="es-ES" sz="1000" kern="1200" dirty="0" err="1" smtClean="0"/>
            <a:t>duen</a:t>
          </a:r>
          <a:r>
            <a:rPr lang="es-ES" sz="1000" kern="1200" dirty="0" smtClean="0"/>
            <a:t> </a:t>
          </a:r>
          <a:r>
            <a:rPr lang="es-ES" sz="1000" kern="1200" dirty="0" err="1" smtClean="0"/>
            <a:t>analisia</a:t>
          </a:r>
          <a:endParaRPr lang="es-ES" sz="1000" kern="1200" dirty="0"/>
        </a:p>
      </dsp:txBody>
      <dsp:txXfrm>
        <a:off x="1641303" y="3597289"/>
        <a:ext cx="1139783" cy="569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F66F6-78D4-4D4D-B6C9-A183C5D435D4}">
      <dsp:nvSpPr>
        <dsp:cNvPr id="0" name=""/>
        <dsp:cNvSpPr/>
      </dsp:nvSpPr>
      <dsp:spPr>
        <a:xfrm>
          <a:off x="100" y="0"/>
          <a:ext cx="1338113" cy="26714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err="1" smtClean="0"/>
            <a:t>Bigarren</a:t>
          </a:r>
          <a:r>
            <a:rPr lang="es-ES" sz="1300" kern="1200" dirty="0" smtClean="0"/>
            <a:t> </a:t>
          </a:r>
          <a:r>
            <a:rPr lang="es-ES" sz="1300" kern="1200" dirty="0" err="1" smtClean="0"/>
            <a:t>mailako</a:t>
          </a:r>
          <a:r>
            <a:rPr lang="es-ES" sz="1300" kern="1200" dirty="0" smtClean="0"/>
            <a:t> </a:t>
          </a:r>
          <a:r>
            <a:rPr lang="es-ES" sz="1300" kern="1200" dirty="0" err="1" smtClean="0"/>
            <a:t>iturriak</a:t>
          </a:r>
          <a:endParaRPr lang="es-ES" sz="1300" kern="1200" dirty="0"/>
        </a:p>
      </dsp:txBody>
      <dsp:txXfrm>
        <a:off x="100" y="1068563"/>
        <a:ext cx="1338113" cy="1068563"/>
      </dsp:txXfrm>
    </dsp:sp>
    <dsp:sp modelId="{B88F6D15-5A3A-4B65-BFEA-47B88FFED584}">
      <dsp:nvSpPr>
        <dsp:cNvPr id="0" name=""/>
        <dsp:cNvSpPr/>
      </dsp:nvSpPr>
      <dsp:spPr>
        <a:xfrm>
          <a:off x="379470" y="339450"/>
          <a:ext cx="579374" cy="53124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FDFF7-1D73-44ED-B4F2-D593D2F5900B}">
      <dsp:nvSpPr>
        <dsp:cNvPr id="0" name=""/>
        <dsp:cNvSpPr/>
      </dsp:nvSpPr>
      <dsp:spPr>
        <a:xfrm>
          <a:off x="1378357" y="0"/>
          <a:ext cx="1338113" cy="26714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err="1" smtClean="0"/>
            <a:t>Eragile</a:t>
          </a:r>
          <a:r>
            <a:rPr lang="es-ES" sz="1300" kern="1200" dirty="0" smtClean="0"/>
            <a:t> </a:t>
          </a:r>
          <a:r>
            <a:rPr lang="es-ES" sz="1300" kern="1200" dirty="0" err="1" smtClean="0"/>
            <a:t>esanguratsuenei</a:t>
          </a:r>
          <a:r>
            <a:rPr lang="es-ES" sz="1300" kern="1200" dirty="0" smtClean="0"/>
            <a:t> </a:t>
          </a:r>
          <a:r>
            <a:rPr lang="es-ES" sz="1300" kern="1200" dirty="0" err="1" smtClean="0"/>
            <a:t>elkarrizketa</a:t>
          </a:r>
          <a:endParaRPr lang="es-ES" sz="1300" kern="1200" dirty="0"/>
        </a:p>
      </dsp:txBody>
      <dsp:txXfrm>
        <a:off x="1378357" y="1068563"/>
        <a:ext cx="1338113" cy="1068563"/>
      </dsp:txXfrm>
    </dsp:sp>
    <dsp:sp modelId="{1D63C43B-6A6E-462D-8321-4DC7ECA46EA3}">
      <dsp:nvSpPr>
        <dsp:cNvPr id="0" name=""/>
        <dsp:cNvSpPr/>
      </dsp:nvSpPr>
      <dsp:spPr>
        <a:xfrm>
          <a:off x="1749649" y="308986"/>
          <a:ext cx="595528" cy="59217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AB893E-54B6-4B8F-BF87-AEABA112CBE6}">
      <dsp:nvSpPr>
        <dsp:cNvPr id="0" name=""/>
        <dsp:cNvSpPr/>
      </dsp:nvSpPr>
      <dsp:spPr>
        <a:xfrm>
          <a:off x="2756614" y="0"/>
          <a:ext cx="1338113" cy="26714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err="1" smtClean="0"/>
            <a:t>Eragile</a:t>
          </a:r>
          <a:r>
            <a:rPr lang="es-ES" sz="1300" kern="1200" dirty="0" smtClean="0"/>
            <a:t> eta </a:t>
          </a:r>
          <a:r>
            <a:rPr lang="es-ES" sz="1300" kern="1200" dirty="0" err="1" smtClean="0"/>
            <a:t>errekurtsoei</a:t>
          </a:r>
          <a:r>
            <a:rPr lang="es-ES" sz="1300" kern="1200" dirty="0" smtClean="0"/>
            <a:t> online </a:t>
          </a:r>
          <a:r>
            <a:rPr lang="es-ES" sz="1300" kern="1200" dirty="0" err="1" smtClean="0"/>
            <a:t>galdetegia</a:t>
          </a:r>
          <a:endParaRPr lang="es-ES" sz="1300" kern="1200" dirty="0"/>
        </a:p>
      </dsp:txBody>
      <dsp:txXfrm>
        <a:off x="2756614" y="1068563"/>
        <a:ext cx="1338113" cy="1068563"/>
      </dsp:txXfrm>
    </dsp:sp>
    <dsp:sp modelId="{29CD36B3-19C3-41BB-BA81-559D25BE2E2B}">
      <dsp:nvSpPr>
        <dsp:cNvPr id="0" name=""/>
        <dsp:cNvSpPr/>
      </dsp:nvSpPr>
      <dsp:spPr>
        <a:xfrm>
          <a:off x="3141250" y="339450"/>
          <a:ext cx="568841" cy="53124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B7AC9-FE8F-497F-855D-28C088667A8C}">
      <dsp:nvSpPr>
        <dsp:cNvPr id="0" name=""/>
        <dsp:cNvSpPr/>
      </dsp:nvSpPr>
      <dsp:spPr>
        <a:xfrm>
          <a:off x="4134871" y="0"/>
          <a:ext cx="1338113" cy="26714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err="1" smtClean="0"/>
            <a:t>Gazteei</a:t>
          </a:r>
          <a:r>
            <a:rPr lang="es-ES" sz="1300" kern="1200" dirty="0" smtClean="0"/>
            <a:t> </a:t>
          </a:r>
          <a:r>
            <a:rPr lang="es-ES" sz="1300" kern="1200" dirty="0" err="1" smtClean="0"/>
            <a:t>zuzendutako</a:t>
          </a:r>
          <a:r>
            <a:rPr lang="es-ES" sz="1300" kern="1200" dirty="0" smtClean="0"/>
            <a:t> online </a:t>
          </a:r>
          <a:r>
            <a:rPr lang="es-ES" sz="1300" kern="1200" dirty="0" err="1" smtClean="0"/>
            <a:t>galdetegia</a:t>
          </a:r>
          <a:endParaRPr lang="es-ES" sz="1300" kern="1200" dirty="0"/>
        </a:p>
      </dsp:txBody>
      <dsp:txXfrm>
        <a:off x="4134871" y="1068563"/>
        <a:ext cx="1338113" cy="1068563"/>
      </dsp:txXfrm>
    </dsp:sp>
    <dsp:sp modelId="{A0BA34B7-7B3F-4B17-AD22-22194838CADD}">
      <dsp:nvSpPr>
        <dsp:cNvPr id="0" name=""/>
        <dsp:cNvSpPr/>
      </dsp:nvSpPr>
      <dsp:spPr>
        <a:xfrm>
          <a:off x="4517755" y="339450"/>
          <a:ext cx="572346" cy="53124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AA2FF-7921-4397-9769-8541063B3468}">
      <dsp:nvSpPr>
        <dsp:cNvPr id="0" name=""/>
        <dsp:cNvSpPr/>
      </dsp:nvSpPr>
      <dsp:spPr>
        <a:xfrm>
          <a:off x="5513128" y="0"/>
          <a:ext cx="1338113" cy="26714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err="1" smtClean="0"/>
            <a:t>Gazteekin</a:t>
          </a:r>
          <a:r>
            <a:rPr lang="es-ES" sz="1300" kern="1200" dirty="0" smtClean="0"/>
            <a:t> </a:t>
          </a:r>
          <a:r>
            <a:rPr lang="es-ES" sz="1300" kern="1200" dirty="0" err="1" smtClean="0"/>
            <a:t>talde</a:t>
          </a:r>
          <a:r>
            <a:rPr lang="es-ES" sz="1300" kern="1200" dirty="0" smtClean="0"/>
            <a:t> </a:t>
          </a:r>
          <a:r>
            <a:rPr lang="es-ES" sz="1300" kern="1200" dirty="0" err="1" smtClean="0"/>
            <a:t>eztabaidak</a:t>
          </a:r>
          <a:endParaRPr lang="es-ES" sz="1300" kern="1200" dirty="0"/>
        </a:p>
      </dsp:txBody>
      <dsp:txXfrm>
        <a:off x="5513128" y="1068563"/>
        <a:ext cx="1338113" cy="1068563"/>
      </dsp:txXfrm>
    </dsp:sp>
    <dsp:sp modelId="{C9B5EF67-075F-4D1E-BF61-2F82894DB7DF}">
      <dsp:nvSpPr>
        <dsp:cNvPr id="0" name=""/>
        <dsp:cNvSpPr/>
      </dsp:nvSpPr>
      <dsp:spPr>
        <a:xfrm>
          <a:off x="5897764" y="339450"/>
          <a:ext cx="568841" cy="53124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8AD17-0706-4768-A560-CC0FF3061998}">
      <dsp:nvSpPr>
        <dsp:cNvPr id="0" name=""/>
        <dsp:cNvSpPr/>
      </dsp:nvSpPr>
      <dsp:spPr>
        <a:xfrm>
          <a:off x="6891385" y="0"/>
          <a:ext cx="1338113" cy="26714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err="1" smtClean="0"/>
            <a:t>Mintegia</a:t>
          </a:r>
          <a:endParaRPr lang="es-ES" sz="1300" kern="1200" dirty="0"/>
        </a:p>
      </dsp:txBody>
      <dsp:txXfrm>
        <a:off x="6891385" y="1068563"/>
        <a:ext cx="1338113" cy="1068563"/>
      </dsp:txXfrm>
    </dsp:sp>
    <dsp:sp modelId="{B7D127DD-6B1A-496A-A2BE-CBD829838CB3}">
      <dsp:nvSpPr>
        <dsp:cNvPr id="0" name=""/>
        <dsp:cNvSpPr/>
      </dsp:nvSpPr>
      <dsp:spPr>
        <a:xfrm>
          <a:off x="7277774" y="304952"/>
          <a:ext cx="565336" cy="600243"/>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9904C-8C18-48B9-8CBE-5C60D08915EC}">
      <dsp:nvSpPr>
        <dsp:cNvPr id="0" name=""/>
        <dsp:cNvSpPr/>
      </dsp:nvSpPr>
      <dsp:spPr>
        <a:xfrm>
          <a:off x="340919" y="1897125"/>
          <a:ext cx="7571232" cy="400711"/>
        </a:xfrm>
        <a:prstGeom prst="leftRight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C40CBD-B540-4346-9E26-8F08B8EBE4DA}" type="datetimeFigureOut">
              <a:rPr lang="es-ES" smtClean="0"/>
              <a:t>28/09/2017</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C5A59A2-3797-46F2-BA22-74254B09B700}" type="slidenum">
              <a:rPr lang="es-ES" smtClean="0"/>
              <a:t>‹Nº›</a:t>
            </a:fld>
            <a:endParaRPr lang="es-ES"/>
          </a:p>
        </p:txBody>
      </p:sp>
    </p:spTree>
    <p:extLst>
      <p:ext uri="{BB962C8B-B14F-4D97-AF65-F5344CB8AC3E}">
        <p14:creationId xmlns:p14="http://schemas.microsoft.com/office/powerpoint/2010/main" val="3099637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27A7EFC-8056-40C6-BE30-D16CD370988A}" type="datetimeFigureOut">
              <a:rPr lang="es-ES" smtClean="0"/>
              <a:t>28/09/2017</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12FC172-77FA-42BA-A466-3DD3B047745D}" type="slidenum">
              <a:rPr lang="es-ES" smtClean="0"/>
              <a:t>‹Nº›</a:t>
            </a:fld>
            <a:endParaRPr lang="es-ES"/>
          </a:p>
        </p:txBody>
      </p:sp>
    </p:spTree>
    <p:extLst>
      <p:ext uri="{BB962C8B-B14F-4D97-AF65-F5344CB8AC3E}">
        <p14:creationId xmlns:p14="http://schemas.microsoft.com/office/powerpoint/2010/main" val="220680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r>
              <a:rPr lang="eu-ES" dirty="0" smtClean="0"/>
              <a:t>1</a:t>
            </a:r>
            <a:endParaRPr lang="eu-ES" dirty="0"/>
          </a:p>
        </p:txBody>
      </p:sp>
    </p:spTree>
    <p:extLst>
      <p:ext uri="{BB962C8B-B14F-4D97-AF65-F5344CB8AC3E}">
        <p14:creationId xmlns:p14="http://schemas.microsoft.com/office/powerpoint/2010/main" val="427678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r>
              <a:rPr lang="eu-ES" dirty="0" smtClean="0"/>
              <a:t>2</a:t>
            </a:r>
            <a:endParaRPr lang="eu-ES" dirty="0"/>
          </a:p>
        </p:txBody>
      </p:sp>
    </p:spTree>
    <p:extLst>
      <p:ext uri="{BB962C8B-B14F-4D97-AF65-F5344CB8AC3E}">
        <p14:creationId xmlns:p14="http://schemas.microsoft.com/office/powerpoint/2010/main" val="315150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r>
              <a:rPr lang="eu-ES" dirty="0" smtClean="0"/>
              <a:t>3</a:t>
            </a:r>
            <a:endParaRPr lang="eu-ES" dirty="0"/>
          </a:p>
        </p:txBody>
      </p:sp>
    </p:spTree>
    <p:extLst>
      <p:ext uri="{BB962C8B-B14F-4D97-AF65-F5344CB8AC3E}">
        <p14:creationId xmlns:p14="http://schemas.microsoft.com/office/powerpoint/2010/main" val="375060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r>
              <a:rPr lang="eu-ES" dirty="0" smtClean="0"/>
              <a:t>4</a:t>
            </a:r>
            <a:endParaRPr lang="eu-ES" dirty="0"/>
          </a:p>
        </p:txBody>
      </p:sp>
    </p:spTree>
    <p:extLst>
      <p:ext uri="{BB962C8B-B14F-4D97-AF65-F5344CB8AC3E}">
        <p14:creationId xmlns:p14="http://schemas.microsoft.com/office/powerpoint/2010/main" val="64967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r>
              <a:rPr lang="eu-ES" dirty="0" smtClean="0"/>
              <a:t>5</a:t>
            </a:r>
            <a:endParaRPr lang="eu-ES" dirty="0"/>
          </a:p>
        </p:txBody>
      </p:sp>
    </p:spTree>
    <p:extLst>
      <p:ext uri="{BB962C8B-B14F-4D97-AF65-F5344CB8AC3E}">
        <p14:creationId xmlns:p14="http://schemas.microsoft.com/office/powerpoint/2010/main" val="46291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r>
              <a:rPr lang="eu-ES" dirty="0" smtClean="0"/>
              <a:t>6</a:t>
            </a:r>
            <a:endParaRPr lang="eu-ES" dirty="0"/>
          </a:p>
        </p:txBody>
      </p:sp>
    </p:spTree>
    <p:extLst>
      <p:ext uri="{BB962C8B-B14F-4D97-AF65-F5344CB8AC3E}">
        <p14:creationId xmlns:p14="http://schemas.microsoft.com/office/powerpoint/2010/main" val="45149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r>
              <a:rPr lang="eu-ES" dirty="0" smtClean="0"/>
              <a:t>7</a:t>
            </a:r>
            <a:endParaRPr lang="eu-ES" dirty="0"/>
          </a:p>
        </p:txBody>
      </p:sp>
    </p:spTree>
    <p:extLst>
      <p:ext uri="{BB962C8B-B14F-4D97-AF65-F5344CB8AC3E}">
        <p14:creationId xmlns:p14="http://schemas.microsoft.com/office/powerpoint/2010/main" val="5901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274106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344993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220581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1292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205033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140272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130351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311448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52103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196907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3DBBB5-87B1-4219-A8B0-380A57B34D23}"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F7031A-7D2B-4857-9693-288D20D81AA0}" type="slidenum">
              <a:rPr lang="es-ES" smtClean="0"/>
              <a:t>‹Nº›</a:t>
            </a:fld>
            <a:endParaRPr lang="es-ES"/>
          </a:p>
        </p:txBody>
      </p:sp>
    </p:spTree>
    <p:extLst>
      <p:ext uri="{BB962C8B-B14F-4D97-AF65-F5344CB8AC3E}">
        <p14:creationId xmlns:p14="http://schemas.microsoft.com/office/powerpoint/2010/main" val="101119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DBBB5-87B1-4219-A8B0-380A57B34D23}" type="datetimeFigureOut">
              <a:rPr lang="es-ES" smtClean="0"/>
              <a:t>28/09/2017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7031A-7D2B-4857-9693-288D20D81AA0}" type="slidenum">
              <a:rPr lang="es-ES" smtClean="0"/>
              <a:t>‹Nº›</a:t>
            </a:fld>
            <a:endParaRPr lang="es-ES"/>
          </a:p>
        </p:txBody>
      </p:sp>
    </p:spTree>
    <p:extLst>
      <p:ext uri="{BB962C8B-B14F-4D97-AF65-F5344CB8AC3E}">
        <p14:creationId xmlns:p14="http://schemas.microsoft.com/office/powerpoint/2010/main" val="92596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chart" Target="../charts/chart2.xml"/><Relationship Id="rId2" Type="http://schemas.openxmlformats.org/officeDocument/2006/relationships/hyperlink" Target="https://www.google.es/url?sa=i&amp;rct=j&amp;q=&amp;esrc=s&amp;source=images&amp;cd=&amp;cad=rja&amp;uact=8&amp;ved=0ahUKEwjz2qzv27XTAhWEmBoKHRkHDTUQjRwIBw&amp;url=https://pixabay.com/es/br%C3%BAjula-magn%C3%A9tico-orientaci%C3%B3n-801763/&amp;psig=AFQjCNHzNllZYVdzRQwO--WTggYWJdRLBA&amp;ust=1492869829463418"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previews.123rf.com/images/yyang/yyang1412/yyang141200014/34794945-siluetas-v3-excursionista-en-el-fondo-blanco-Foto-de-archivo.jpg" TargetMode="Externa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0ahUKEwiux5W427XTAhVFAxoKHfGmCDgQjRwIBw&amp;url=http://alentapsicologia.com/es/categorias.php?var1=&amp;var2=&amp;var3=%BFCU%C1NDO+ACUDIR+AL+PSIC%D3LOGO?&amp;nar1=5&amp;nar2=755&amp;nar3=43&amp;vez=2&amp;pagina=2&amp;psig=AFQjCNGtwX_z7OHWfdvliNMYfvE-p_VcVw&amp;ust=1492869763686514" TargetMode="External"/><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s://www.google.es/url?sa=i&amp;rct=j&amp;q=&amp;esrc=s&amp;source=images&amp;cd=&amp;cad=rja&amp;uact=8&amp;ved=0ahUKEwiev7mC8rXTAhVJ2RoKHQkVBjYQjRwIBw&amp;url=http://www.talleractivo.com/no-al-acoso-laboral/&amp;psig=AFQjCNGSBNUNnCOBrKOXNL8pD75Ky2wztQ&amp;ust=1492875830077922" TargetMode="Externa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google.es/url?sa=i&amp;rct=j&amp;q=&amp;esrc=s&amp;source=images&amp;cd=&amp;cad=rja&amp;uact=8&amp;ved=0ahUKEwj7lOS7i8LTAhVJcBoKHemSCBQQjRwIBw&amp;url=http://recintosculturalesqro.gob.mx/?cat=4&amp;psig=AFQjCNGzb73gRQvoruWPmkanCmRKtgxx0g&amp;ust=1493294985295259" TargetMode="Externa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hyperlink" Target="https://www.google.es/url?sa=i&amp;rct=j&amp;q=&amp;esrc=s&amp;source=images&amp;cd=&amp;cad=rja&amp;uact=8&amp;ved=0ahUKEwiDkKuKl8LTAhXJ7hoKHfxrAwMQjRwIBw&amp;url=https://lamenteesmaravillosa.com/tenemos-libertad-para-pensar/&amp;psig=AFQjCNE3b1vP2Qs_gQJ344hTj39tA5zDfw&amp;ust=1493298096885849"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s://www.google.es/url?sa=i&amp;rct=j&amp;q=&amp;esrc=s&amp;source=images&amp;cd=&amp;cad=rja&amp;uact=8&amp;ved=0ahUKEwjV7pjwkMLTAhXRzRoKHZuSCBEQjRwIBw&amp;url=http://www.lanzaderasdeempleo.es/una-nueva-experiencia-el-voluntariado-diana-del-pozo&amp;psig=AFQjCNE1P09MIga5UOFuJrYOE9WwTnUfiA&amp;ust=149329636333542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44825"/>
            <a:ext cx="7772400" cy="1755626"/>
          </a:xfrm>
        </p:spPr>
        <p:txBody>
          <a:bodyPr>
            <a:normAutofit fontScale="90000"/>
          </a:bodyPr>
          <a:lstStyle/>
          <a:p>
            <a:r>
              <a:rPr lang="eu-ES" b="1" dirty="0" err="1"/>
              <a:t>Nerbioi-Ibaizabal</a:t>
            </a:r>
            <a:r>
              <a:rPr lang="eu-ES" b="1" dirty="0"/>
              <a:t> eskualdeko gazteriaren Diagnostiko-azterketa</a:t>
            </a:r>
            <a:r>
              <a:rPr lang="es-ES" b="1" dirty="0"/>
              <a:t/>
            </a:r>
            <a:br>
              <a:rPr lang="es-ES" b="1" dirty="0"/>
            </a:br>
            <a:endParaRPr lang="es-ES" b="1" dirty="0"/>
          </a:p>
        </p:txBody>
      </p:sp>
      <p:sp>
        <p:nvSpPr>
          <p:cNvPr id="4" name="2 Rectángulo"/>
          <p:cNvSpPr/>
          <p:nvPr/>
        </p:nvSpPr>
        <p:spPr>
          <a:xfrm>
            <a:off x="0" y="0"/>
            <a:ext cx="9144000" cy="908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chemeClr val="accent5">
                  <a:lumMod val="75000"/>
                </a:schemeClr>
              </a:solidFill>
            </a:endParaRPr>
          </a:p>
        </p:txBody>
      </p:sp>
      <p:pic>
        <p:nvPicPr>
          <p:cNvPr id="7" name="6 Imagen" descr="EDE1 Logo nueva aplicación"/>
          <p:cNvPicPr>
            <a:picLocks noChangeAspect="1" noChangeArrowheads="1"/>
          </p:cNvPicPr>
          <p:nvPr/>
        </p:nvPicPr>
        <p:blipFill>
          <a:blip r:embed="rId2" cstate="print"/>
          <a:srcRect/>
          <a:stretch>
            <a:fillRect/>
          </a:stretch>
        </p:blipFill>
        <p:spPr bwMode="auto">
          <a:xfrm>
            <a:off x="6588224" y="6000526"/>
            <a:ext cx="2291672" cy="678557"/>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89040"/>
            <a:ext cx="763284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29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6" y="260649"/>
            <a:ext cx="8280920" cy="936104"/>
            <a:chOff x="100" y="0"/>
            <a:chExt cx="1338113" cy="2671409"/>
          </a:xfrm>
        </p:grpSpPr>
        <p:sp>
          <p:nvSpPr>
            <p:cNvPr id="3" name="2 Rectángulo redondeado"/>
            <p:cNvSpPr/>
            <p:nvPr/>
          </p:nvSpPr>
          <p:spPr>
            <a:xfrm>
              <a:off x="100" y="0"/>
              <a:ext cx="1338113" cy="267140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3 Rectángulo"/>
            <p:cNvSpPr/>
            <p:nvPr/>
          </p:nvSpPr>
          <p:spPr>
            <a:xfrm>
              <a:off x="100" y="1068563"/>
              <a:ext cx="1338113" cy="1068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s-ES" sz="3200" kern="1200" dirty="0"/>
            </a:p>
          </p:txBody>
        </p:sp>
      </p:grpSp>
      <p:sp>
        <p:nvSpPr>
          <p:cNvPr id="5" name="4 Rectángulo"/>
          <p:cNvSpPr/>
          <p:nvPr/>
        </p:nvSpPr>
        <p:spPr>
          <a:xfrm>
            <a:off x="547936" y="541480"/>
            <a:ext cx="8280920" cy="374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3200" kern="1200" dirty="0" err="1" smtClean="0"/>
              <a:t>Eskualdeko</a:t>
            </a:r>
            <a:r>
              <a:rPr lang="es-ES" sz="3200" kern="1200" dirty="0" smtClean="0"/>
              <a:t> </a:t>
            </a:r>
            <a:r>
              <a:rPr lang="es-ES" sz="3200" kern="1200" dirty="0" err="1" smtClean="0"/>
              <a:t>gazteekin</a:t>
            </a:r>
            <a:r>
              <a:rPr lang="es-ES" sz="3200" kern="1200" dirty="0" smtClean="0"/>
              <a:t> </a:t>
            </a:r>
            <a:r>
              <a:rPr lang="es-ES" sz="3200" kern="1200" dirty="0" err="1" smtClean="0"/>
              <a:t>talde</a:t>
            </a:r>
            <a:r>
              <a:rPr lang="es-ES" sz="3200" kern="1200" dirty="0" smtClean="0"/>
              <a:t> </a:t>
            </a:r>
            <a:r>
              <a:rPr lang="es-ES" sz="3200" kern="1200" dirty="0" err="1" smtClean="0"/>
              <a:t>eztabaidak</a:t>
            </a:r>
            <a:endParaRPr lang="es-ES" sz="3200" kern="1200" dirty="0"/>
          </a:p>
        </p:txBody>
      </p:sp>
      <p:sp>
        <p:nvSpPr>
          <p:cNvPr id="6" name="5 Elipse"/>
          <p:cNvSpPr/>
          <p:nvPr/>
        </p:nvSpPr>
        <p:spPr>
          <a:xfrm>
            <a:off x="683568" y="463077"/>
            <a:ext cx="568841" cy="531247"/>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7" name="6 Rectángulo"/>
          <p:cNvSpPr/>
          <p:nvPr/>
        </p:nvSpPr>
        <p:spPr>
          <a:xfrm>
            <a:off x="3041651" y="1425675"/>
            <a:ext cx="3467100" cy="2308324"/>
          </a:xfrm>
          <a:prstGeom prst="rect">
            <a:avLst/>
          </a:prstGeom>
        </p:spPr>
        <p:txBody>
          <a:bodyPr wrap="square">
            <a:spAutoFit/>
          </a:bodyPr>
          <a:lstStyle/>
          <a:p>
            <a:pPr marL="285750" indent="-285750">
              <a:buFont typeface="Wingdings" panose="05000000000000000000" pitchFamily="2" charset="2"/>
              <a:buChar char="ü"/>
            </a:pPr>
            <a:r>
              <a:rPr lang="es-ES_tradnl" dirty="0" smtClean="0"/>
              <a:t>GAI EZBERDINAK TALDE BAKOITZARI EGOKITUAK: </a:t>
            </a:r>
            <a:r>
              <a:rPr lang="es-ES_tradnl" dirty="0" err="1" smtClean="0"/>
              <a:t>enplegua</a:t>
            </a:r>
            <a:r>
              <a:rPr lang="es-ES_tradnl" dirty="0" smtClean="0"/>
              <a:t>, </a:t>
            </a:r>
            <a:r>
              <a:rPr lang="es-ES_tradnl" dirty="0" err="1" smtClean="0"/>
              <a:t>hezkuntza</a:t>
            </a:r>
            <a:r>
              <a:rPr lang="es-ES_tradnl" dirty="0" smtClean="0"/>
              <a:t>, </a:t>
            </a:r>
            <a:r>
              <a:rPr lang="es-ES_tradnl" dirty="0" err="1" smtClean="0"/>
              <a:t>kultura</a:t>
            </a:r>
            <a:r>
              <a:rPr lang="es-ES_tradnl" dirty="0" smtClean="0"/>
              <a:t>, </a:t>
            </a:r>
            <a:r>
              <a:rPr lang="es-ES_tradnl" dirty="0" err="1" smtClean="0"/>
              <a:t>gizarte</a:t>
            </a:r>
            <a:r>
              <a:rPr lang="es-ES_tradnl" dirty="0" smtClean="0"/>
              <a:t> </a:t>
            </a:r>
            <a:r>
              <a:rPr lang="es-ES_tradnl" dirty="0" err="1" smtClean="0"/>
              <a:t>eskuartzea</a:t>
            </a:r>
            <a:r>
              <a:rPr lang="es-ES_tradnl" dirty="0" smtClean="0"/>
              <a:t>, </a:t>
            </a:r>
            <a:r>
              <a:rPr lang="es-ES_tradnl" dirty="0" err="1" smtClean="0"/>
              <a:t>cgizarte</a:t>
            </a:r>
            <a:r>
              <a:rPr lang="es-ES_tradnl" dirty="0" smtClean="0"/>
              <a:t> </a:t>
            </a:r>
            <a:r>
              <a:rPr lang="es-ES_tradnl" dirty="0" err="1" smtClean="0"/>
              <a:t>konpromesua</a:t>
            </a:r>
            <a:r>
              <a:rPr lang="es-ES_tradnl" dirty="0" smtClean="0"/>
              <a:t>, </a:t>
            </a:r>
            <a:r>
              <a:rPr lang="es-ES_tradnl" dirty="0" err="1" smtClean="0"/>
              <a:t>osasuna</a:t>
            </a:r>
            <a:r>
              <a:rPr lang="es-ES_tradnl" dirty="0" smtClean="0"/>
              <a:t>, </a:t>
            </a:r>
            <a:r>
              <a:rPr lang="es-ES_tradnl" dirty="0" err="1" smtClean="0"/>
              <a:t>partehartzea</a:t>
            </a:r>
            <a:r>
              <a:rPr lang="es-ES_tradnl" dirty="0" smtClean="0"/>
              <a:t>.</a:t>
            </a:r>
          </a:p>
          <a:p>
            <a:pPr marL="285750" indent="-285750">
              <a:buFont typeface="Wingdings" panose="05000000000000000000" pitchFamily="2" charset="2"/>
              <a:buChar char="ü"/>
            </a:pPr>
            <a:r>
              <a:rPr lang="es-ES_tradnl" dirty="0" smtClean="0"/>
              <a:t>ERRONKA: </a:t>
            </a:r>
            <a:r>
              <a:rPr lang="es-ES_tradnl" dirty="0" err="1" smtClean="0"/>
              <a:t>Taldeak</a:t>
            </a:r>
            <a:r>
              <a:rPr lang="es-ES_tradnl" dirty="0" smtClean="0"/>
              <a:t> </a:t>
            </a:r>
            <a:r>
              <a:rPr lang="es-ES_tradnl" dirty="0" err="1" smtClean="0"/>
              <a:t>osatzea</a:t>
            </a:r>
            <a:r>
              <a:rPr lang="es-ES_tradnl" dirty="0" smtClean="0"/>
              <a:t>.</a:t>
            </a:r>
          </a:p>
          <a:p>
            <a:pPr lvl="1" algn="ctr"/>
            <a:r>
              <a:rPr lang="es-ES_tradnl" dirty="0" smtClean="0"/>
              <a:t> </a:t>
            </a:r>
            <a:endParaRPr lang="es-ES_tradnl" dirty="0" smtClean="0">
              <a:solidFill>
                <a:schemeClr val="bg1">
                  <a:lumMod val="50000"/>
                </a:schemeClr>
              </a:solidFill>
            </a:endParaRPr>
          </a:p>
        </p:txBody>
      </p:sp>
      <p:sp>
        <p:nvSpPr>
          <p:cNvPr id="78" name="Rectangle 1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9" name="Rectangle 13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120" name="5119 Llamada rectangular redondeada"/>
          <p:cNvSpPr/>
          <p:nvPr/>
        </p:nvSpPr>
        <p:spPr>
          <a:xfrm>
            <a:off x="152400" y="1602656"/>
            <a:ext cx="2925747" cy="677715"/>
          </a:xfrm>
          <a:prstGeom prst="wedgeRoundRectCallout">
            <a:avLst>
              <a:gd name="adj1" fmla="val -9795"/>
              <a:gd name="adj2" fmla="val 128830"/>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S_tradnl" dirty="0">
                <a:solidFill>
                  <a:schemeClr val="tx1"/>
                </a:solidFill>
              </a:rPr>
              <a:t>14 </a:t>
            </a:r>
            <a:r>
              <a:rPr lang="es-ES_tradnl" dirty="0" err="1" smtClean="0">
                <a:solidFill>
                  <a:schemeClr val="tx1"/>
                </a:solidFill>
              </a:rPr>
              <a:t>talde</a:t>
            </a:r>
            <a:r>
              <a:rPr lang="es-ES_tradnl" dirty="0" smtClean="0">
                <a:solidFill>
                  <a:schemeClr val="tx1"/>
                </a:solidFill>
              </a:rPr>
              <a:t> </a:t>
            </a:r>
            <a:r>
              <a:rPr lang="es-ES_tradnl" dirty="0" err="1" smtClean="0">
                <a:solidFill>
                  <a:schemeClr val="tx1"/>
                </a:solidFill>
              </a:rPr>
              <a:t>eztabaida</a:t>
            </a:r>
            <a:r>
              <a:rPr lang="es-ES_tradnl" dirty="0" smtClean="0">
                <a:solidFill>
                  <a:schemeClr val="tx1"/>
                </a:solidFill>
              </a:rPr>
              <a:t>.</a:t>
            </a:r>
            <a:endParaRPr lang="es-ES_tradnl" dirty="0">
              <a:solidFill>
                <a:schemeClr val="tx1"/>
              </a:solidFill>
            </a:endParaRPr>
          </a:p>
          <a:p>
            <a:pPr marL="285750" indent="-285750">
              <a:buFont typeface="Wingdings" panose="05000000000000000000" pitchFamily="2" charset="2"/>
              <a:buChar char="ü"/>
            </a:pPr>
            <a:r>
              <a:rPr lang="es-ES_tradnl" dirty="0" smtClean="0">
                <a:solidFill>
                  <a:schemeClr val="tx1"/>
                </a:solidFill>
              </a:rPr>
              <a:t>100 </a:t>
            </a:r>
            <a:r>
              <a:rPr lang="es-ES_tradnl" dirty="0" err="1" smtClean="0">
                <a:solidFill>
                  <a:schemeClr val="tx1"/>
                </a:solidFill>
              </a:rPr>
              <a:t>gazte</a:t>
            </a:r>
            <a:r>
              <a:rPr lang="es-ES_tradnl" dirty="0" smtClean="0">
                <a:solidFill>
                  <a:schemeClr val="tx1"/>
                </a:solidFill>
              </a:rPr>
              <a:t> </a:t>
            </a:r>
            <a:r>
              <a:rPr lang="es-ES_tradnl" dirty="0" err="1" smtClean="0">
                <a:solidFill>
                  <a:schemeClr val="tx1"/>
                </a:solidFill>
              </a:rPr>
              <a:t>baino</a:t>
            </a:r>
            <a:r>
              <a:rPr lang="es-ES_tradnl" dirty="0" smtClean="0">
                <a:solidFill>
                  <a:schemeClr val="tx1"/>
                </a:solidFill>
              </a:rPr>
              <a:t> </a:t>
            </a:r>
            <a:r>
              <a:rPr lang="es-ES_tradnl" dirty="0" err="1" smtClean="0">
                <a:solidFill>
                  <a:schemeClr val="tx1"/>
                </a:solidFill>
              </a:rPr>
              <a:t>gehiago</a:t>
            </a:r>
            <a:r>
              <a:rPr lang="es-ES_tradnl" dirty="0" smtClean="0">
                <a:solidFill>
                  <a:schemeClr val="tx1"/>
                </a:solidFill>
              </a:rPr>
              <a:t>.</a:t>
            </a:r>
            <a:endParaRPr lang="es-ES_tradnl" dirty="0">
              <a:solidFill>
                <a:schemeClr val="tx1"/>
              </a:solidFill>
            </a:endParaRPr>
          </a:p>
        </p:txBody>
      </p:sp>
      <p:grpSp>
        <p:nvGrpSpPr>
          <p:cNvPr id="265" name="264 Grupo"/>
          <p:cNvGrpSpPr/>
          <p:nvPr/>
        </p:nvGrpSpPr>
        <p:grpSpPr>
          <a:xfrm>
            <a:off x="6574781" y="1291982"/>
            <a:ext cx="2286620" cy="3114674"/>
            <a:chOff x="5422749" y="1549155"/>
            <a:chExt cx="2619352" cy="3571872"/>
          </a:xfrm>
        </p:grpSpPr>
        <p:pic>
          <p:nvPicPr>
            <p:cNvPr id="266" name="265 Imagen" descr="C:\Users\zuri_portail\Desktop\si22mayo\FOTOS\GALDAKAO 15-19\IMG_596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556792"/>
              <a:ext cx="2295525" cy="1735455"/>
            </a:xfrm>
            <a:prstGeom prst="rect">
              <a:avLst/>
            </a:prstGeom>
            <a:noFill/>
            <a:ln>
              <a:noFill/>
            </a:ln>
          </p:spPr>
        </p:pic>
        <p:pic>
          <p:nvPicPr>
            <p:cNvPr id="267" name="266 Imagen" descr="C:\Users\zuri_portail\Desktop\si22mayo\FOTOS\ARRIGORRIAGA especial\IMG_20170506_124541.jpg"/>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31514" b="24937"/>
            <a:stretch/>
          </p:blipFill>
          <p:spPr bwMode="auto">
            <a:xfrm>
              <a:off x="5606146" y="3406527"/>
              <a:ext cx="2243455" cy="1714500"/>
            </a:xfrm>
            <a:prstGeom prst="rect">
              <a:avLst/>
            </a:prstGeom>
            <a:noFill/>
            <a:ln>
              <a:noFill/>
            </a:ln>
            <a:extLst>
              <a:ext uri="{53640926-AAD7-44D8-BBD7-CCE9431645EC}">
                <a14:shadowObscured xmlns:a14="http://schemas.microsoft.com/office/drawing/2010/main"/>
              </a:ext>
            </a:extLst>
          </p:spPr>
        </p:pic>
        <p:grpSp>
          <p:nvGrpSpPr>
            <p:cNvPr id="268" name="267 Grupo"/>
            <p:cNvGrpSpPr/>
            <p:nvPr/>
          </p:nvGrpSpPr>
          <p:grpSpPr>
            <a:xfrm rot="5400000">
              <a:off x="3741587" y="3245948"/>
              <a:ext cx="3448050" cy="85725"/>
              <a:chOff x="819150" y="0"/>
              <a:chExt cx="3448050" cy="85725"/>
            </a:xfrm>
          </p:grpSpPr>
          <p:grpSp>
            <p:nvGrpSpPr>
              <p:cNvPr id="290" name="289 Grupo"/>
              <p:cNvGrpSpPr/>
              <p:nvPr/>
            </p:nvGrpSpPr>
            <p:grpSpPr>
              <a:xfrm>
                <a:off x="819150" y="0"/>
                <a:ext cx="752475" cy="85725"/>
                <a:chOff x="819150" y="0"/>
                <a:chExt cx="752475" cy="85725"/>
              </a:xfrm>
            </p:grpSpPr>
            <p:sp>
              <p:nvSpPr>
                <p:cNvPr id="306" name="305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7" name="306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8" name="307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9" name="308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291" name="290 Grupo"/>
              <p:cNvGrpSpPr/>
              <p:nvPr/>
            </p:nvGrpSpPr>
            <p:grpSpPr>
              <a:xfrm>
                <a:off x="1676400" y="0"/>
                <a:ext cx="1571625" cy="85725"/>
                <a:chOff x="0" y="0"/>
                <a:chExt cx="1571625" cy="85725"/>
              </a:xfrm>
            </p:grpSpPr>
            <p:sp>
              <p:nvSpPr>
                <p:cNvPr id="298" name="297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9" name="298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0" name="299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1" name="300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2" name="301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3" name="302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4" name="303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5" name="304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292" name="291 Grupo"/>
              <p:cNvGrpSpPr/>
              <p:nvPr/>
            </p:nvGrpSpPr>
            <p:grpSpPr>
              <a:xfrm>
                <a:off x="3314700" y="0"/>
                <a:ext cx="952500" cy="85725"/>
                <a:chOff x="0" y="0"/>
                <a:chExt cx="952500" cy="85725"/>
              </a:xfrm>
            </p:grpSpPr>
            <p:sp>
              <p:nvSpPr>
                <p:cNvPr id="293" name="292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4" name="293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5" name="294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6" name="295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7" name="296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nvGrpSpPr>
            <p:cNvPr id="269" name="268 Grupo"/>
            <p:cNvGrpSpPr/>
            <p:nvPr/>
          </p:nvGrpSpPr>
          <p:grpSpPr>
            <a:xfrm rot="5400000">
              <a:off x="6275214" y="3230317"/>
              <a:ext cx="3448050" cy="85725"/>
              <a:chOff x="819150" y="0"/>
              <a:chExt cx="3448050" cy="85725"/>
            </a:xfrm>
          </p:grpSpPr>
          <p:grpSp>
            <p:nvGrpSpPr>
              <p:cNvPr id="270" name="269 Grupo"/>
              <p:cNvGrpSpPr/>
              <p:nvPr/>
            </p:nvGrpSpPr>
            <p:grpSpPr>
              <a:xfrm>
                <a:off x="819150" y="0"/>
                <a:ext cx="752475" cy="85725"/>
                <a:chOff x="819150" y="0"/>
                <a:chExt cx="752475" cy="85725"/>
              </a:xfrm>
            </p:grpSpPr>
            <p:sp>
              <p:nvSpPr>
                <p:cNvPr id="286" name="285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7" name="286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8" name="287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9" name="288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271" name="270 Grupo"/>
              <p:cNvGrpSpPr/>
              <p:nvPr/>
            </p:nvGrpSpPr>
            <p:grpSpPr>
              <a:xfrm>
                <a:off x="1676400" y="0"/>
                <a:ext cx="1571625" cy="85725"/>
                <a:chOff x="0" y="0"/>
                <a:chExt cx="1571625" cy="85725"/>
              </a:xfrm>
            </p:grpSpPr>
            <p:sp>
              <p:nvSpPr>
                <p:cNvPr id="278" name="277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79" name="278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0" name="279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1" name="280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2" name="281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3" name="282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4" name="283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5" name="284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272" name="271 Grupo"/>
              <p:cNvGrpSpPr/>
              <p:nvPr/>
            </p:nvGrpSpPr>
            <p:grpSpPr>
              <a:xfrm>
                <a:off x="3314700" y="0"/>
                <a:ext cx="952500" cy="85725"/>
                <a:chOff x="0" y="0"/>
                <a:chExt cx="952500" cy="85725"/>
              </a:xfrm>
            </p:grpSpPr>
            <p:sp>
              <p:nvSpPr>
                <p:cNvPr id="273" name="272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74" name="273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75" name="274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76" name="275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77" name="276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grpSp>
        <p:nvGrpSpPr>
          <p:cNvPr id="5125" name="5124 Grupo"/>
          <p:cNvGrpSpPr/>
          <p:nvPr/>
        </p:nvGrpSpPr>
        <p:grpSpPr>
          <a:xfrm>
            <a:off x="395536" y="4736614"/>
            <a:ext cx="8428446" cy="1957934"/>
            <a:chOff x="683568" y="4736614"/>
            <a:chExt cx="7591332" cy="1957934"/>
          </a:xfrm>
        </p:grpSpPr>
        <p:grpSp>
          <p:nvGrpSpPr>
            <p:cNvPr id="81" name="80 Grupo"/>
            <p:cNvGrpSpPr/>
            <p:nvPr/>
          </p:nvGrpSpPr>
          <p:grpSpPr>
            <a:xfrm>
              <a:off x="683568" y="4736614"/>
              <a:ext cx="7591332" cy="1957934"/>
              <a:chOff x="750887" y="3428999"/>
              <a:chExt cx="7591332" cy="1957934"/>
            </a:xfrm>
          </p:grpSpPr>
          <p:pic>
            <p:nvPicPr>
              <p:cNvPr id="211" name="210 Imagen" descr="C:\Users\zuri_portail\Desktop\si22mayo\FOTOS\ZARATAMO\IMG_157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949" y="3656027"/>
                <a:ext cx="2295028" cy="1530954"/>
              </a:xfrm>
              <a:prstGeom prst="rect">
                <a:avLst/>
              </a:prstGeom>
              <a:noFill/>
              <a:ln>
                <a:noFill/>
              </a:ln>
            </p:spPr>
          </p:pic>
          <p:pic>
            <p:nvPicPr>
              <p:cNvPr id="213" name="212 Imagen" descr="C:\Users\zuri_portail\Desktop\si22mayo\FOTOS\ARRIGORRIAGA 25-29\mural con gente.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9625" y="3637449"/>
                <a:ext cx="2452594" cy="1563646"/>
              </a:xfrm>
              <a:prstGeom prst="rect">
                <a:avLst/>
              </a:prstGeom>
              <a:noFill/>
              <a:ln>
                <a:noFill/>
              </a:ln>
            </p:spPr>
          </p:pic>
          <p:grpSp>
            <p:nvGrpSpPr>
              <p:cNvPr id="80" name="79 Grupo"/>
              <p:cNvGrpSpPr/>
              <p:nvPr/>
            </p:nvGrpSpPr>
            <p:grpSpPr>
              <a:xfrm>
                <a:off x="750887" y="3428999"/>
                <a:ext cx="7577138" cy="1957934"/>
                <a:chOff x="750887" y="3428999"/>
                <a:chExt cx="7577138" cy="1957934"/>
              </a:xfrm>
            </p:grpSpPr>
            <p:grpSp>
              <p:nvGrpSpPr>
                <p:cNvPr id="147" name="146 Grupo"/>
                <p:cNvGrpSpPr/>
                <p:nvPr/>
              </p:nvGrpSpPr>
              <p:grpSpPr>
                <a:xfrm>
                  <a:off x="750887" y="5301208"/>
                  <a:ext cx="5286375" cy="85725"/>
                  <a:chOff x="0" y="0"/>
                  <a:chExt cx="5286375" cy="85725"/>
                </a:xfrm>
              </p:grpSpPr>
              <p:grpSp>
                <p:nvGrpSpPr>
                  <p:cNvPr id="148" name="147 Grupo"/>
                  <p:cNvGrpSpPr/>
                  <p:nvPr/>
                </p:nvGrpSpPr>
                <p:grpSpPr>
                  <a:xfrm>
                    <a:off x="600075" y="0"/>
                    <a:ext cx="4686300" cy="85725"/>
                    <a:chOff x="0" y="0"/>
                    <a:chExt cx="4686300" cy="85725"/>
                  </a:xfrm>
                </p:grpSpPr>
                <p:grpSp>
                  <p:nvGrpSpPr>
                    <p:cNvPr id="153" name="152 Grupo"/>
                    <p:cNvGrpSpPr/>
                    <p:nvPr/>
                  </p:nvGrpSpPr>
                  <p:grpSpPr>
                    <a:xfrm>
                      <a:off x="0" y="0"/>
                      <a:ext cx="1571625" cy="85725"/>
                      <a:chOff x="0" y="0"/>
                      <a:chExt cx="1571625" cy="85725"/>
                    </a:xfrm>
                  </p:grpSpPr>
                  <p:sp>
                    <p:nvSpPr>
                      <p:cNvPr id="171" name="170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2" name="171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3" name="172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4" name="173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5" name="174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6" name="175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7" name="176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8" name="177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154" name="153 Grupo"/>
                    <p:cNvGrpSpPr/>
                    <p:nvPr/>
                  </p:nvGrpSpPr>
                  <p:grpSpPr>
                    <a:xfrm>
                      <a:off x="1676400" y="0"/>
                      <a:ext cx="1571625" cy="85725"/>
                      <a:chOff x="0" y="0"/>
                      <a:chExt cx="1571625" cy="85725"/>
                    </a:xfrm>
                  </p:grpSpPr>
                  <p:sp>
                    <p:nvSpPr>
                      <p:cNvPr id="163" name="162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4" name="163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5" name="164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6" name="165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7" name="166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8" name="167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9" name="168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0" name="169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155" name="154 Grupo"/>
                    <p:cNvGrpSpPr/>
                    <p:nvPr/>
                  </p:nvGrpSpPr>
                  <p:grpSpPr>
                    <a:xfrm>
                      <a:off x="3314700" y="0"/>
                      <a:ext cx="1371600" cy="85725"/>
                      <a:chOff x="0" y="0"/>
                      <a:chExt cx="1371600" cy="85725"/>
                    </a:xfrm>
                  </p:grpSpPr>
                  <p:sp>
                    <p:nvSpPr>
                      <p:cNvPr id="156" name="155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7" name="156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8" name="157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9" name="158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0" name="159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1" name="160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62" name="161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nvGrpSpPr>
                  <p:cNvPr id="149" name="148 Grupo"/>
                  <p:cNvGrpSpPr/>
                  <p:nvPr/>
                </p:nvGrpSpPr>
                <p:grpSpPr>
                  <a:xfrm>
                    <a:off x="0" y="0"/>
                    <a:ext cx="542925" cy="85725"/>
                    <a:chOff x="1028700" y="0"/>
                    <a:chExt cx="542925" cy="85725"/>
                  </a:xfrm>
                </p:grpSpPr>
                <p:sp>
                  <p:nvSpPr>
                    <p:cNvPr id="150" name="149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1" name="150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2" name="151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nvGrpSpPr>
                <p:cNvPr id="179" name="178 Grupo"/>
                <p:cNvGrpSpPr/>
                <p:nvPr/>
              </p:nvGrpSpPr>
              <p:grpSpPr>
                <a:xfrm>
                  <a:off x="757236" y="3429000"/>
                  <a:ext cx="5286375" cy="85725"/>
                  <a:chOff x="0" y="0"/>
                  <a:chExt cx="5286375" cy="85725"/>
                </a:xfrm>
              </p:grpSpPr>
              <p:grpSp>
                <p:nvGrpSpPr>
                  <p:cNvPr id="180" name="179 Grupo"/>
                  <p:cNvGrpSpPr/>
                  <p:nvPr/>
                </p:nvGrpSpPr>
                <p:grpSpPr>
                  <a:xfrm>
                    <a:off x="600075" y="0"/>
                    <a:ext cx="4686300" cy="85725"/>
                    <a:chOff x="0" y="0"/>
                    <a:chExt cx="4686300" cy="85725"/>
                  </a:xfrm>
                </p:grpSpPr>
                <p:grpSp>
                  <p:nvGrpSpPr>
                    <p:cNvPr id="185" name="184 Grupo"/>
                    <p:cNvGrpSpPr/>
                    <p:nvPr/>
                  </p:nvGrpSpPr>
                  <p:grpSpPr>
                    <a:xfrm>
                      <a:off x="0" y="0"/>
                      <a:ext cx="1571625" cy="85725"/>
                      <a:chOff x="0" y="0"/>
                      <a:chExt cx="1571625" cy="85725"/>
                    </a:xfrm>
                  </p:grpSpPr>
                  <p:sp>
                    <p:nvSpPr>
                      <p:cNvPr id="203" name="202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4" name="203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5" name="204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6" name="205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7" name="206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8" name="207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9" name="208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10" name="209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186" name="185 Grupo"/>
                    <p:cNvGrpSpPr/>
                    <p:nvPr/>
                  </p:nvGrpSpPr>
                  <p:grpSpPr>
                    <a:xfrm>
                      <a:off x="1676400" y="0"/>
                      <a:ext cx="1571625" cy="85725"/>
                      <a:chOff x="0" y="0"/>
                      <a:chExt cx="1571625" cy="85725"/>
                    </a:xfrm>
                  </p:grpSpPr>
                  <p:sp>
                    <p:nvSpPr>
                      <p:cNvPr id="195" name="194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6" name="195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7" name="196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8" name="197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9" name="198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0" name="199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1" name="200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02" name="201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187" name="186 Grupo"/>
                    <p:cNvGrpSpPr/>
                    <p:nvPr/>
                  </p:nvGrpSpPr>
                  <p:grpSpPr>
                    <a:xfrm>
                      <a:off x="3314700" y="0"/>
                      <a:ext cx="1371600" cy="85725"/>
                      <a:chOff x="0" y="0"/>
                      <a:chExt cx="1371600" cy="85725"/>
                    </a:xfrm>
                  </p:grpSpPr>
                  <p:sp>
                    <p:nvSpPr>
                      <p:cNvPr id="188" name="187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89" name="188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0" name="189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1" name="190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2" name="191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3" name="192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94" name="193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nvGrpSpPr>
                  <p:cNvPr id="181" name="180 Grupo"/>
                  <p:cNvGrpSpPr/>
                  <p:nvPr/>
                </p:nvGrpSpPr>
                <p:grpSpPr>
                  <a:xfrm>
                    <a:off x="0" y="0"/>
                    <a:ext cx="542925" cy="85725"/>
                    <a:chOff x="1028700" y="0"/>
                    <a:chExt cx="542925" cy="85725"/>
                  </a:xfrm>
                </p:grpSpPr>
                <p:sp>
                  <p:nvSpPr>
                    <p:cNvPr id="182" name="181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83" name="182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84" name="183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nvGrpSpPr>
                <p:cNvPr id="214" name="213 Grupo"/>
                <p:cNvGrpSpPr/>
                <p:nvPr/>
              </p:nvGrpSpPr>
              <p:grpSpPr>
                <a:xfrm>
                  <a:off x="6156325" y="5301208"/>
                  <a:ext cx="2171700" cy="85725"/>
                  <a:chOff x="0" y="0"/>
                  <a:chExt cx="2171700" cy="85725"/>
                </a:xfrm>
              </p:grpSpPr>
              <p:grpSp>
                <p:nvGrpSpPr>
                  <p:cNvPr id="220" name="219 Grupo"/>
                  <p:cNvGrpSpPr/>
                  <p:nvPr/>
                </p:nvGrpSpPr>
                <p:grpSpPr>
                  <a:xfrm>
                    <a:off x="600075" y="0"/>
                    <a:ext cx="1571625" cy="85725"/>
                    <a:chOff x="0" y="0"/>
                    <a:chExt cx="1571625" cy="85725"/>
                  </a:xfrm>
                </p:grpSpPr>
                <p:sp>
                  <p:nvSpPr>
                    <p:cNvPr id="238" name="237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39" name="238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0" name="239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1" name="240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2" name="241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3" name="242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4" name="243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5" name="244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216" name="215 Grupo"/>
                  <p:cNvGrpSpPr/>
                  <p:nvPr/>
                </p:nvGrpSpPr>
                <p:grpSpPr>
                  <a:xfrm>
                    <a:off x="0" y="0"/>
                    <a:ext cx="542925" cy="85725"/>
                    <a:chOff x="1028700" y="0"/>
                    <a:chExt cx="542925" cy="85725"/>
                  </a:xfrm>
                </p:grpSpPr>
                <p:sp>
                  <p:nvSpPr>
                    <p:cNvPr id="217" name="216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18" name="217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19" name="218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nvGrpSpPr>
                <p:cNvPr id="246" name="245 Grupo"/>
                <p:cNvGrpSpPr/>
                <p:nvPr/>
              </p:nvGrpSpPr>
              <p:grpSpPr>
                <a:xfrm>
                  <a:off x="6099175" y="3428999"/>
                  <a:ext cx="2171700" cy="85725"/>
                  <a:chOff x="0" y="0"/>
                  <a:chExt cx="2171700" cy="85725"/>
                </a:xfrm>
              </p:grpSpPr>
              <p:grpSp>
                <p:nvGrpSpPr>
                  <p:cNvPr id="247" name="246 Grupo"/>
                  <p:cNvGrpSpPr/>
                  <p:nvPr/>
                </p:nvGrpSpPr>
                <p:grpSpPr>
                  <a:xfrm>
                    <a:off x="600075" y="0"/>
                    <a:ext cx="1571625" cy="85725"/>
                    <a:chOff x="0" y="0"/>
                    <a:chExt cx="1571625" cy="85725"/>
                  </a:xfrm>
                </p:grpSpPr>
                <p:sp>
                  <p:nvSpPr>
                    <p:cNvPr id="252" name="251 Rectángulo redondeado"/>
                    <p:cNvSpPr/>
                    <p:nvPr/>
                  </p:nvSpPr>
                  <p:spPr>
                    <a:xfrm>
                      <a:off x="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3" name="252 Rectángulo redondeado"/>
                    <p:cNvSpPr/>
                    <p:nvPr/>
                  </p:nvSpPr>
                  <p:spPr>
                    <a:xfrm>
                      <a:off x="4191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4" name="253 Rectángulo redondeado"/>
                    <p:cNvSpPr/>
                    <p:nvPr/>
                  </p:nvSpPr>
                  <p:spPr>
                    <a:xfrm>
                      <a:off x="2095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5" name="254 Rectángulo redondeado"/>
                    <p:cNvSpPr/>
                    <p:nvPr/>
                  </p:nvSpPr>
                  <p:spPr>
                    <a:xfrm>
                      <a:off x="61912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6" name="255 Rectángulo redondeado"/>
                    <p:cNvSpPr/>
                    <p:nvPr/>
                  </p:nvSpPr>
                  <p:spPr>
                    <a:xfrm>
                      <a:off x="8191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7" name="256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8" name="257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9" name="258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248" name="247 Grupo"/>
                  <p:cNvGrpSpPr/>
                  <p:nvPr/>
                </p:nvGrpSpPr>
                <p:grpSpPr>
                  <a:xfrm>
                    <a:off x="0" y="0"/>
                    <a:ext cx="542925" cy="85725"/>
                    <a:chOff x="1028700" y="0"/>
                    <a:chExt cx="542925" cy="85725"/>
                  </a:xfrm>
                </p:grpSpPr>
                <p:sp>
                  <p:nvSpPr>
                    <p:cNvPr id="249" name="248 Rectángulo redondeado"/>
                    <p:cNvSpPr/>
                    <p:nvPr/>
                  </p:nvSpPr>
                  <p:spPr>
                    <a:xfrm>
                      <a:off x="123825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0" name="249 Rectángulo redondeado"/>
                    <p:cNvSpPr/>
                    <p:nvPr/>
                  </p:nvSpPr>
                  <p:spPr>
                    <a:xfrm>
                      <a:off x="1028700"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51" name="250 Rectángulo redondeado"/>
                    <p:cNvSpPr/>
                    <p:nvPr/>
                  </p:nvSpPr>
                  <p:spPr>
                    <a:xfrm>
                      <a:off x="1438275" y="0"/>
                      <a:ext cx="133350" cy="857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grpSp>
        </p:grpSp>
        <p:pic>
          <p:nvPicPr>
            <p:cNvPr id="310" name="309 Imagen" descr="C:\Users\zuri_portail\Desktop\si22mayo\FOTOS\ETXEBARRI 25-29\Postit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6450" y="4963642"/>
              <a:ext cx="2280593" cy="1530954"/>
            </a:xfrm>
            <a:prstGeom prst="rect">
              <a:avLst/>
            </a:prstGeom>
            <a:noFill/>
            <a:ln>
              <a:noFill/>
            </a:ln>
          </p:spPr>
        </p:pic>
      </p:grpSp>
      <p:pic>
        <p:nvPicPr>
          <p:cNvPr id="311" name="310 Imagen" descr="C:\Users\zuri_portail\Desktop\si22mayo\FOTOS\OROZKO\mural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2767434"/>
            <a:ext cx="2550163" cy="1830835"/>
          </a:xfrm>
          <a:prstGeom prst="rect">
            <a:avLst/>
          </a:prstGeom>
          <a:noFill/>
          <a:ln>
            <a:noFill/>
          </a:ln>
        </p:spPr>
      </p:pic>
    </p:spTree>
    <p:extLst>
      <p:ext uri="{BB962C8B-B14F-4D97-AF65-F5344CB8AC3E}">
        <p14:creationId xmlns:p14="http://schemas.microsoft.com/office/powerpoint/2010/main" val="82184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6" y="260649"/>
            <a:ext cx="8280920" cy="936104"/>
            <a:chOff x="100" y="0"/>
            <a:chExt cx="1338113" cy="2671409"/>
          </a:xfrm>
        </p:grpSpPr>
        <p:sp>
          <p:nvSpPr>
            <p:cNvPr id="3" name="2 Rectángulo redondeado"/>
            <p:cNvSpPr/>
            <p:nvPr/>
          </p:nvSpPr>
          <p:spPr>
            <a:xfrm>
              <a:off x="100" y="0"/>
              <a:ext cx="1338113" cy="267140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3 Rectángulo"/>
            <p:cNvSpPr/>
            <p:nvPr/>
          </p:nvSpPr>
          <p:spPr>
            <a:xfrm>
              <a:off x="100" y="1068563"/>
              <a:ext cx="1338113" cy="1068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s-ES" sz="3200" kern="1200" dirty="0"/>
            </a:p>
          </p:txBody>
        </p:sp>
      </p:grpSp>
      <p:sp>
        <p:nvSpPr>
          <p:cNvPr id="5" name="4 Rectángulo"/>
          <p:cNvSpPr/>
          <p:nvPr/>
        </p:nvSpPr>
        <p:spPr>
          <a:xfrm>
            <a:off x="547936" y="541480"/>
            <a:ext cx="8280920" cy="374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3200" kern="1200" dirty="0" err="1" smtClean="0"/>
              <a:t>Eskualdeko</a:t>
            </a:r>
            <a:r>
              <a:rPr lang="es-ES" sz="3200" kern="1200" dirty="0" smtClean="0"/>
              <a:t> </a:t>
            </a:r>
            <a:r>
              <a:rPr lang="es-ES" sz="3200" kern="1200" dirty="0" err="1" smtClean="0"/>
              <a:t>eragileekin</a:t>
            </a:r>
            <a:r>
              <a:rPr lang="es-ES" sz="3200" kern="1200" dirty="0" smtClean="0"/>
              <a:t> </a:t>
            </a:r>
            <a:r>
              <a:rPr lang="es-ES" sz="3200" kern="1200" dirty="0" err="1" smtClean="0"/>
              <a:t>mintegia</a:t>
            </a:r>
            <a:endParaRPr lang="es-ES" sz="3200" kern="1200" dirty="0"/>
          </a:p>
        </p:txBody>
      </p:sp>
      <p:sp>
        <p:nvSpPr>
          <p:cNvPr id="6" name="5 Elipse"/>
          <p:cNvSpPr/>
          <p:nvPr/>
        </p:nvSpPr>
        <p:spPr>
          <a:xfrm>
            <a:off x="1115616" y="409288"/>
            <a:ext cx="648072" cy="60024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pic>
        <p:nvPicPr>
          <p:cNvPr id="55" name="54 Imagen" descr="C:\Users\zuri_portail\Desktop\si22mayo\FOTOSx\Asistencia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575" y="2993677"/>
            <a:ext cx="2630576" cy="1466667"/>
          </a:xfrm>
          <a:prstGeom prst="rect">
            <a:avLst/>
          </a:prstGeom>
          <a:noFill/>
          <a:ln>
            <a:noFill/>
          </a:ln>
        </p:spPr>
      </p:pic>
      <p:pic>
        <p:nvPicPr>
          <p:cNvPr id="56" name="55 Imagen" descr="C:\Users\zuri_portail\Desktop\si22mayo\FOTOSx\Mesa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785" y="1484784"/>
            <a:ext cx="2598156" cy="1440160"/>
          </a:xfrm>
          <a:prstGeom prst="rect">
            <a:avLst/>
          </a:prstGeom>
          <a:noFill/>
          <a:ln>
            <a:noFill/>
          </a:ln>
        </p:spPr>
      </p:pic>
      <p:grpSp>
        <p:nvGrpSpPr>
          <p:cNvPr id="59" name="58 Grupo"/>
          <p:cNvGrpSpPr/>
          <p:nvPr/>
        </p:nvGrpSpPr>
        <p:grpSpPr>
          <a:xfrm>
            <a:off x="395536" y="4581128"/>
            <a:ext cx="8280919" cy="1987650"/>
            <a:chOff x="1786955" y="4465687"/>
            <a:chExt cx="5796195" cy="1276350"/>
          </a:xfrm>
        </p:grpSpPr>
        <p:pic>
          <p:nvPicPr>
            <p:cNvPr id="128" name="127 Imagen" descr="C:\Users\zuri_portail\Desktop\si22mayo\FOTOSx\Panel gráfico 3.jpg"/>
            <p:cNvPicPr/>
            <p:nvPr/>
          </p:nvPicPr>
          <p:blipFill rotWithShape="1">
            <a:blip r:embed="rId5" cstate="print">
              <a:extLst>
                <a:ext uri="{28A0092B-C50C-407E-A947-70E740481C1C}">
                  <a14:useLocalDpi xmlns:a14="http://schemas.microsoft.com/office/drawing/2010/main" val="0"/>
                </a:ext>
              </a:extLst>
            </a:blip>
            <a:srcRect l="2999" t="53325" r="64367"/>
            <a:stretch/>
          </p:blipFill>
          <p:spPr bwMode="auto">
            <a:xfrm>
              <a:off x="1786955" y="4465687"/>
              <a:ext cx="1562735" cy="1276350"/>
            </a:xfrm>
            <a:prstGeom prst="rect">
              <a:avLst/>
            </a:prstGeom>
            <a:noFill/>
            <a:ln>
              <a:noFill/>
            </a:ln>
            <a:extLst>
              <a:ext uri="{53640926-AAD7-44D8-BBD7-CCE9431645EC}">
                <a14:shadowObscured xmlns:a14="http://schemas.microsoft.com/office/drawing/2010/main"/>
              </a:ext>
            </a:extLst>
          </p:spPr>
        </p:pic>
        <p:pic>
          <p:nvPicPr>
            <p:cNvPr id="129" name="128 Imagen" descr="C:\Users\zuri_portail\Desktop\si22mayo\FOTOSx\Panel gráfico 3.jpg"/>
            <p:cNvPicPr/>
            <p:nvPr/>
          </p:nvPicPr>
          <p:blipFill rotWithShape="1">
            <a:blip r:embed="rId6" cstate="print">
              <a:extLst>
                <a:ext uri="{28A0092B-C50C-407E-A947-70E740481C1C}">
                  <a14:useLocalDpi xmlns:a14="http://schemas.microsoft.com/office/drawing/2010/main" val="0"/>
                </a:ext>
              </a:extLst>
            </a:blip>
            <a:srcRect l="22613" b="29615"/>
            <a:stretch/>
          </p:blipFill>
          <p:spPr bwMode="auto">
            <a:xfrm>
              <a:off x="3422206" y="4465687"/>
              <a:ext cx="2532380" cy="1257300"/>
            </a:xfrm>
            <a:prstGeom prst="rect">
              <a:avLst/>
            </a:prstGeom>
            <a:noFill/>
            <a:ln>
              <a:noFill/>
            </a:ln>
            <a:extLst>
              <a:ext uri="{53640926-AAD7-44D8-BBD7-CCE9431645EC}">
                <a14:shadowObscured xmlns:a14="http://schemas.microsoft.com/office/drawing/2010/main"/>
              </a:ext>
            </a:extLst>
          </p:spPr>
        </p:pic>
        <p:pic>
          <p:nvPicPr>
            <p:cNvPr id="130" name="129 Imagen" descr="C:\Users\zuri_portail\Desktop\si22mayo\FOTOSx\Panel gráfico 5.jpg"/>
            <p:cNvPicPr/>
            <p:nvPr/>
          </p:nvPicPr>
          <p:blipFill rotWithShape="1">
            <a:blip r:embed="rId7" cstate="print">
              <a:extLst>
                <a:ext uri="{28A0092B-C50C-407E-A947-70E740481C1C}">
                  <a14:useLocalDpi xmlns:a14="http://schemas.microsoft.com/office/drawing/2010/main" val="0"/>
                </a:ext>
              </a:extLst>
            </a:blip>
            <a:srcRect l="40043" t="15370" r="19385" b="8093"/>
            <a:stretch/>
          </p:blipFill>
          <p:spPr bwMode="auto">
            <a:xfrm>
              <a:off x="6012160" y="4465687"/>
              <a:ext cx="1570990" cy="1247775"/>
            </a:xfrm>
            <a:prstGeom prst="rect">
              <a:avLst/>
            </a:prstGeom>
            <a:noFill/>
            <a:ln>
              <a:noFill/>
            </a:ln>
            <a:extLst>
              <a:ext uri="{53640926-AAD7-44D8-BBD7-CCE9431645EC}">
                <a14:shadowObscured xmlns:a14="http://schemas.microsoft.com/office/drawing/2010/main"/>
              </a:ext>
            </a:extLst>
          </p:spPr>
        </p:pic>
      </p:grpSp>
      <p:sp>
        <p:nvSpPr>
          <p:cNvPr id="60" name="59 Rectángulo"/>
          <p:cNvSpPr/>
          <p:nvPr/>
        </p:nvSpPr>
        <p:spPr>
          <a:xfrm>
            <a:off x="395536" y="1577905"/>
            <a:ext cx="5472608" cy="2339102"/>
          </a:xfrm>
          <a:prstGeom prst="rect">
            <a:avLst/>
          </a:prstGeom>
        </p:spPr>
        <p:txBody>
          <a:bodyPr wrap="square">
            <a:spAutoFit/>
          </a:bodyPr>
          <a:lstStyle/>
          <a:p>
            <a:pPr algn="just"/>
            <a:r>
              <a:rPr lang="es-ES" b="1" dirty="0" smtClean="0"/>
              <a:t>HELBURUA: </a:t>
            </a:r>
            <a:r>
              <a:rPr lang="es-ES" dirty="0" err="1" smtClean="0"/>
              <a:t>Erronkei</a:t>
            </a:r>
            <a:r>
              <a:rPr lang="es-ES" dirty="0" smtClean="0"/>
              <a:t> </a:t>
            </a:r>
            <a:r>
              <a:rPr lang="es-ES" dirty="0" err="1" smtClean="0"/>
              <a:t>buruz</a:t>
            </a:r>
            <a:r>
              <a:rPr lang="es-ES" dirty="0" smtClean="0"/>
              <a:t> </a:t>
            </a:r>
            <a:r>
              <a:rPr lang="es-ES" dirty="0" err="1" smtClean="0"/>
              <a:t>hausnarketa</a:t>
            </a:r>
            <a:r>
              <a:rPr lang="es-ES" dirty="0" smtClean="0"/>
              <a:t> </a:t>
            </a:r>
            <a:r>
              <a:rPr lang="es-ES" dirty="0" err="1" smtClean="0"/>
              <a:t>egiteko</a:t>
            </a:r>
            <a:r>
              <a:rPr lang="es-ES" dirty="0" smtClean="0"/>
              <a:t> </a:t>
            </a:r>
            <a:r>
              <a:rPr lang="es-ES" dirty="0" err="1" smtClean="0"/>
              <a:t>espazio</a:t>
            </a:r>
            <a:r>
              <a:rPr lang="es-ES" dirty="0" smtClean="0"/>
              <a:t> </a:t>
            </a:r>
            <a:r>
              <a:rPr lang="es-ES" dirty="0" err="1" smtClean="0"/>
              <a:t>bat</a:t>
            </a:r>
            <a:r>
              <a:rPr lang="es-ES" dirty="0" smtClean="0"/>
              <a:t> </a:t>
            </a:r>
            <a:r>
              <a:rPr lang="es-ES" dirty="0" err="1" smtClean="0"/>
              <a:t>sortu</a:t>
            </a:r>
            <a:r>
              <a:rPr lang="es-ES" dirty="0" smtClean="0"/>
              <a:t> eta </a:t>
            </a:r>
            <a:r>
              <a:rPr lang="es-ES" dirty="0" err="1" smtClean="0"/>
              <a:t>orientazioak</a:t>
            </a:r>
            <a:r>
              <a:rPr lang="es-ES" dirty="0" smtClean="0"/>
              <a:t> </a:t>
            </a:r>
            <a:r>
              <a:rPr lang="es-ES" dirty="0" err="1" smtClean="0"/>
              <a:t>adostu</a:t>
            </a:r>
            <a:r>
              <a:rPr lang="es-ES" dirty="0" smtClean="0"/>
              <a:t>.</a:t>
            </a:r>
          </a:p>
          <a:p>
            <a:pPr algn="just"/>
            <a:endParaRPr lang="es-ES" dirty="0" smtClean="0"/>
          </a:p>
          <a:p>
            <a:pPr algn="just"/>
            <a:r>
              <a:rPr lang="es-ES" b="1" dirty="0" smtClean="0"/>
              <a:t>PARTEHARTZEA: </a:t>
            </a:r>
            <a:r>
              <a:rPr lang="es-ES" b="1" dirty="0"/>
              <a:t>41 </a:t>
            </a:r>
            <a:r>
              <a:rPr lang="es-ES" b="1" dirty="0" err="1" smtClean="0"/>
              <a:t>pertsona</a:t>
            </a:r>
            <a:r>
              <a:rPr lang="es-ES" dirty="0" smtClean="0"/>
              <a:t>: </a:t>
            </a:r>
            <a:r>
              <a:rPr lang="es-ES" sz="1400" dirty="0" err="1" smtClean="0"/>
              <a:t>enplegu</a:t>
            </a:r>
            <a:r>
              <a:rPr lang="es-ES" sz="1400" dirty="0" smtClean="0"/>
              <a:t> </a:t>
            </a:r>
            <a:r>
              <a:rPr lang="es-ES" sz="1400" dirty="0" err="1" smtClean="0"/>
              <a:t>errekurtsoetako</a:t>
            </a:r>
            <a:r>
              <a:rPr lang="es-ES" sz="1400" dirty="0" smtClean="0"/>
              <a:t> </a:t>
            </a:r>
            <a:r>
              <a:rPr lang="es-ES" sz="1400" dirty="0" err="1" smtClean="0"/>
              <a:t>arduradunak</a:t>
            </a:r>
            <a:r>
              <a:rPr lang="es-ES" sz="1400" dirty="0" smtClean="0"/>
              <a:t>, </a:t>
            </a:r>
            <a:r>
              <a:rPr lang="es-ES" sz="1400" dirty="0" err="1" smtClean="0"/>
              <a:t>gazte</a:t>
            </a:r>
            <a:r>
              <a:rPr lang="es-ES" sz="1400" dirty="0" smtClean="0"/>
              <a:t>, </a:t>
            </a:r>
            <a:r>
              <a:rPr lang="es-ES" sz="1400" dirty="0" err="1" smtClean="0"/>
              <a:t>kultur</a:t>
            </a:r>
            <a:r>
              <a:rPr lang="es-ES" sz="1400" dirty="0" smtClean="0"/>
              <a:t> </a:t>
            </a:r>
            <a:r>
              <a:rPr lang="es-ES" sz="1400" dirty="0" err="1" smtClean="0"/>
              <a:t>edo</a:t>
            </a:r>
            <a:r>
              <a:rPr lang="es-ES" sz="1400" dirty="0" smtClean="0"/>
              <a:t> </a:t>
            </a:r>
            <a:r>
              <a:rPr lang="es-ES" sz="1400" dirty="0" err="1" smtClean="0"/>
              <a:t>berdintasun</a:t>
            </a:r>
            <a:r>
              <a:rPr lang="es-ES" sz="1400" dirty="0" smtClean="0"/>
              <a:t>  </a:t>
            </a:r>
            <a:r>
              <a:rPr lang="es-ES" sz="1400" dirty="0" err="1" smtClean="0"/>
              <a:t>teknikariak</a:t>
            </a:r>
            <a:r>
              <a:rPr lang="es-ES" sz="1400" dirty="0" smtClean="0"/>
              <a:t>; </a:t>
            </a:r>
            <a:r>
              <a:rPr lang="es-ES" sz="1400" dirty="0" err="1" smtClean="0"/>
              <a:t>gizarte</a:t>
            </a:r>
            <a:r>
              <a:rPr lang="es-ES" sz="1400" dirty="0" smtClean="0"/>
              <a:t> </a:t>
            </a:r>
            <a:r>
              <a:rPr lang="es-ES" sz="1400" dirty="0" err="1" smtClean="0"/>
              <a:t>zerbitzu</a:t>
            </a:r>
            <a:r>
              <a:rPr lang="es-ES" sz="1400" dirty="0" smtClean="0"/>
              <a:t>, </a:t>
            </a:r>
            <a:r>
              <a:rPr lang="es-ES" sz="1400" dirty="0" err="1" smtClean="0"/>
              <a:t>hezkuntza</a:t>
            </a:r>
            <a:r>
              <a:rPr lang="es-ES" sz="1400" dirty="0" smtClean="0"/>
              <a:t> </a:t>
            </a:r>
            <a:r>
              <a:rPr lang="es-ES" sz="1400" dirty="0" err="1" smtClean="0"/>
              <a:t>edo</a:t>
            </a:r>
            <a:r>
              <a:rPr lang="es-ES" sz="1400" dirty="0" smtClean="0"/>
              <a:t> </a:t>
            </a:r>
            <a:r>
              <a:rPr lang="es-ES" sz="1400" dirty="0" err="1" smtClean="0"/>
              <a:t>osasun</a:t>
            </a:r>
            <a:r>
              <a:rPr lang="es-ES" sz="1400" dirty="0" smtClean="0"/>
              <a:t> </a:t>
            </a:r>
            <a:r>
              <a:rPr lang="es-ES" sz="1400" dirty="0" err="1" smtClean="0"/>
              <a:t>esparruetako</a:t>
            </a:r>
            <a:r>
              <a:rPr lang="es-ES" sz="1400" dirty="0" smtClean="0"/>
              <a:t> </a:t>
            </a:r>
            <a:r>
              <a:rPr lang="es-ES" sz="1400" dirty="0" err="1" smtClean="0"/>
              <a:t>eragileak</a:t>
            </a:r>
            <a:r>
              <a:rPr lang="es-ES" sz="1400" dirty="0" smtClean="0"/>
              <a:t>; </a:t>
            </a:r>
            <a:r>
              <a:rPr lang="es-ES" sz="1400" dirty="0" err="1" smtClean="0"/>
              <a:t>gaztegune</a:t>
            </a:r>
            <a:r>
              <a:rPr lang="es-ES" sz="1400" dirty="0" smtClean="0"/>
              <a:t> </a:t>
            </a:r>
            <a:r>
              <a:rPr lang="es-ES" sz="1400" dirty="0" err="1" smtClean="0"/>
              <a:t>edo</a:t>
            </a:r>
            <a:r>
              <a:rPr lang="es-ES" sz="1400" dirty="0" smtClean="0"/>
              <a:t> </a:t>
            </a:r>
            <a:r>
              <a:rPr lang="es-ES" sz="1400" dirty="0" err="1" smtClean="0"/>
              <a:t>GIBetako</a:t>
            </a:r>
            <a:r>
              <a:rPr lang="es-ES" sz="1400" dirty="0" smtClean="0"/>
              <a:t> </a:t>
            </a:r>
            <a:r>
              <a:rPr lang="es-ES" sz="1400" dirty="0" err="1" smtClean="0"/>
              <a:t>arduraduna</a:t>
            </a:r>
            <a:r>
              <a:rPr lang="es-ES" sz="1400" dirty="0" smtClean="0"/>
              <a:t>; etc.</a:t>
            </a:r>
          </a:p>
          <a:p>
            <a:pPr algn="just"/>
            <a:endParaRPr lang="es-ES" sz="1400" b="1" dirty="0" smtClean="0"/>
          </a:p>
          <a:p>
            <a:pPr algn="just"/>
            <a:r>
              <a:rPr lang="es-ES" b="1" dirty="0" smtClean="0"/>
              <a:t>MOMENTUKO EMAITZA: Panel </a:t>
            </a:r>
            <a:r>
              <a:rPr lang="es-ES" b="1" dirty="0" err="1" smtClean="0"/>
              <a:t>grafikoa</a:t>
            </a:r>
            <a:r>
              <a:rPr lang="es-ES" b="1" dirty="0" smtClean="0"/>
              <a:t>.</a:t>
            </a:r>
            <a:endParaRPr lang="es-ES" dirty="0"/>
          </a:p>
        </p:txBody>
      </p:sp>
    </p:spTree>
    <p:extLst>
      <p:ext uri="{BB962C8B-B14F-4D97-AF65-F5344CB8AC3E}">
        <p14:creationId xmlns:p14="http://schemas.microsoft.com/office/powerpoint/2010/main" val="821848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32656"/>
            <a:ext cx="9144000" cy="864096"/>
          </a:xfrm>
          <a:solidFill>
            <a:schemeClr val="bg1">
              <a:lumMod val="95000"/>
            </a:schemeClr>
          </a:solidFill>
        </p:spPr>
        <p:txBody>
          <a:bodyPr/>
          <a:lstStyle/>
          <a:p>
            <a:pPr algn="l"/>
            <a:r>
              <a:rPr lang="es-ES" b="1" dirty="0" smtClean="0">
                <a:solidFill>
                  <a:schemeClr val="accent5">
                    <a:lumMod val="75000"/>
                  </a:schemeClr>
                </a:solidFill>
              </a:rPr>
              <a:t> </a:t>
            </a:r>
            <a:r>
              <a:rPr lang="es-ES" b="1" dirty="0" err="1" smtClean="0">
                <a:solidFill>
                  <a:schemeClr val="accent5">
                    <a:lumMod val="75000"/>
                  </a:schemeClr>
                </a:solidFill>
              </a:rPr>
              <a:t>Testuinguru</a:t>
            </a:r>
            <a:r>
              <a:rPr lang="es-ES" b="1" dirty="0" smtClean="0">
                <a:solidFill>
                  <a:schemeClr val="accent5">
                    <a:lumMod val="75000"/>
                  </a:schemeClr>
                </a:solidFill>
              </a:rPr>
              <a:t> </a:t>
            </a:r>
            <a:r>
              <a:rPr lang="es-ES" b="1" dirty="0" err="1" smtClean="0">
                <a:solidFill>
                  <a:schemeClr val="accent5">
                    <a:lumMod val="75000"/>
                  </a:schemeClr>
                </a:solidFill>
              </a:rPr>
              <a:t>datuak</a:t>
            </a:r>
            <a:endParaRPr lang="es-ES" b="1" dirty="0">
              <a:solidFill>
                <a:schemeClr val="accent5">
                  <a:lumMod val="75000"/>
                </a:schemeClr>
              </a:solidFill>
            </a:endParaRPr>
          </a:p>
        </p:txBody>
      </p:sp>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6632"/>
            <a:ext cx="2268393" cy="14465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4BACC6"/>
                </a:solidFill>
                <a:effectLst/>
                <a:latin typeface="Arial" pitchFamily="34" charset="0"/>
                <a:ea typeface="Calibri" pitchFamily="34" charset="0"/>
                <a:cs typeface="Times New Roman" pitchFamily="18" charset="0"/>
              </a:rPr>
              <a:t/>
            </a:r>
            <a:br>
              <a:rPr kumimoji="0" lang="es-ES" altLang="es-ES" sz="1800" b="1" i="0" u="none" strike="noStrike" cap="none" normalizeH="0" baseline="0" smtClean="0">
                <a:ln>
                  <a:noFill/>
                </a:ln>
                <a:solidFill>
                  <a:srgbClr val="4BACC6"/>
                </a:solidFill>
                <a:effectLst/>
                <a:latin typeface="Arial" pitchFamily="34" charset="0"/>
                <a:ea typeface="Calibri" pitchFamily="34" charset="0"/>
                <a:cs typeface="Times New Roman" pitchFamily="18" charset="0"/>
              </a:rPr>
            </a:br>
            <a:endParaRPr kumimoji="0" lang="es-ES" alt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0" name="49 Grupo"/>
          <p:cNvGrpSpPr/>
          <p:nvPr/>
        </p:nvGrpSpPr>
        <p:grpSpPr>
          <a:xfrm>
            <a:off x="318133" y="1694860"/>
            <a:ext cx="5358765" cy="4037660"/>
            <a:chOff x="1181099" y="1791432"/>
            <a:chExt cx="5358765" cy="4037660"/>
          </a:xfrm>
        </p:grpSpPr>
        <p:grpSp>
          <p:nvGrpSpPr>
            <p:cNvPr id="6" name="53 Grupo"/>
            <p:cNvGrpSpPr/>
            <p:nvPr/>
          </p:nvGrpSpPr>
          <p:grpSpPr>
            <a:xfrm>
              <a:off x="1181099" y="1791432"/>
              <a:ext cx="5358765" cy="3628390"/>
              <a:chOff x="0" y="0"/>
              <a:chExt cx="5358765" cy="3628390"/>
            </a:xfrm>
          </p:grpSpPr>
          <p:sp>
            <p:nvSpPr>
              <p:cNvPr id="7" name="3 CuadroTexto"/>
              <p:cNvSpPr txBox="1"/>
              <p:nvPr/>
            </p:nvSpPr>
            <p:spPr>
              <a:xfrm>
                <a:off x="638175" y="1790700"/>
                <a:ext cx="1943735" cy="584775"/>
              </a:xfrm>
              <a:prstGeom prst="rect">
                <a:avLst/>
              </a:prstGeom>
              <a:noFill/>
            </p:spPr>
            <p:txBody>
              <a:bodyPr wrap="square" rtlCol="0">
                <a:spAutoFit/>
              </a:bodyPr>
              <a:lstStyle/>
              <a:p>
                <a:pPr algn="r">
                  <a:spcAft>
                    <a:spcPts val="0"/>
                  </a:spcAft>
                </a:pPr>
                <a:r>
                  <a:rPr lang="es-ES" sz="1200" b="1" kern="1200" dirty="0" smtClean="0">
                    <a:solidFill>
                      <a:srgbClr val="4BACC6"/>
                    </a:solidFill>
                    <a:effectLst/>
                    <a:latin typeface="Calibri"/>
                    <a:ea typeface="Times New Roman"/>
                    <a:cs typeface="Times New Roman"/>
                  </a:rPr>
                  <a:t>15-29 </a:t>
                </a:r>
                <a:r>
                  <a:rPr lang="es-ES" sz="1200" b="1" kern="1200" dirty="0" err="1" smtClean="0">
                    <a:solidFill>
                      <a:srgbClr val="4BACC6"/>
                    </a:solidFill>
                    <a:effectLst/>
                    <a:latin typeface="Calibri"/>
                    <a:ea typeface="Times New Roman"/>
                    <a:cs typeface="Times New Roman"/>
                  </a:rPr>
                  <a:t>urte</a:t>
                </a:r>
                <a:r>
                  <a:rPr lang="es-ES" sz="1200" b="1" kern="1200" dirty="0" smtClean="0">
                    <a:solidFill>
                      <a:srgbClr val="4BACC6"/>
                    </a:solidFill>
                    <a:effectLst/>
                    <a:latin typeface="Calibri"/>
                    <a:ea typeface="Times New Roman"/>
                    <a:cs typeface="Times New Roman"/>
                  </a:rPr>
                  <a:t> </a:t>
                </a:r>
                <a:r>
                  <a:rPr lang="es-ES" sz="1200" b="1" kern="1200" dirty="0" err="1" smtClean="0">
                    <a:solidFill>
                      <a:srgbClr val="4BACC6"/>
                    </a:solidFill>
                    <a:effectLst/>
                    <a:latin typeface="Calibri"/>
                    <a:ea typeface="Times New Roman"/>
                    <a:cs typeface="Times New Roman"/>
                  </a:rPr>
                  <a:t>bitarteko</a:t>
                </a:r>
                <a:r>
                  <a:rPr lang="es-ES" sz="1200" b="1" kern="1200" dirty="0" smtClean="0">
                    <a:solidFill>
                      <a:srgbClr val="4BACC6"/>
                    </a:solidFill>
                    <a:effectLst/>
                    <a:latin typeface="Calibri"/>
                    <a:ea typeface="Times New Roman"/>
                    <a:cs typeface="Times New Roman"/>
                  </a:rPr>
                  <a:t> </a:t>
                </a:r>
                <a:r>
                  <a:rPr lang="es-ES" sz="2000" b="1" kern="1200" dirty="0" smtClean="0">
                    <a:solidFill>
                      <a:srgbClr val="4BACC6"/>
                    </a:solidFill>
                    <a:effectLst/>
                    <a:latin typeface="Calibri"/>
                    <a:ea typeface="Times New Roman"/>
                    <a:cs typeface="Times New Roman"/>
                  </a:rPr>
                  <a:t>13.494 </a:t>
                </a:r>
                <a:r>
                  <a:rPr lang="es-ES" sz="1200" b="1" kern="1200" dirty="0" err="1" smtClean="0">
                    <a:solidFill>
                      <a:srgbClr val="4BACC6"/>
                    </a:solidFill>
                    <a:effectLst/>
                    <a:latin typeface="Calibri"/>
                    <a:ea typeface="Times New Roman"/>
                    <a:cs typeface="Times New Roman"/>
                  </a:rPr>
                  <a:t>gazte</a:t>
                </a:r>
                <a:r>
                  <a:rPr lang="es-ES" sz="2000" b="1" kern="1200" dirty="0" smtClean="0">
                    <a:solidFill>
                      <a:srgbClr val="4BACC6"/>
                    </a:solidFill>
                    <a:effectLst/>
                    <a:latin typeface="Calibri"/>
                    <a:ea typeface="Times New Roman"/>
                    <a:cs typeface="Times New Roman"/>
                  </a:rPr>
                  <a:t> </a:t>
                </a:r>
                <a:endParaRPr lang="es-ES" sz="1200" dirty="0">
                  <a:effectLst/>
                  <a:latin typeface="Times New Roman"/>
                  <a:ea typeface="Times New Roman"/>
                </a:endParaRPr>
              </a:p>
            </p:txBody>
          </p:sp>
          <p:pic>
            <p:nvPicPr>
              <p:cNvPr id="8" name="Picture 2" descr="Resultado de imagen de juventud dibuj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25" y="790575"/>
                <a:ext cx="1562100" cy="1000125"/>
              </a:xfrm>
              <a:prstGeom prst="rect">
                <a:avLst/>
              </a:prstGeom>
              <a:noFill/>
              <a:extLst>
                <a:ext uri="{909E8E84-426E-40DD-AFC4-6F175D3DCCD1}">
                  <a14:hiddenFill xmlns:a14="http://schemas.microsoft.com/office/drawing/2010/main">
                    <a:solidFill>
                      <a:srgbClr val="FFFFFF"/>
                    </a:solidFill>
                  </a14:hiddenFill>
                </a:ext>
              </a:extLst>
            </p:spPr>
          </p:pic>
          <p:sp>
            <p:nvSpPr>
              <p:cNvPr id="9" name="5 CuadroTexto"/>
              <p:cNvSpPr txBox="1"/>
              <p:nvPr/>
            </p:nvSpPr>
            <p:spPr>
              <a:xfrm>
                <a:off x="638175" y="409575"/>
                <a:ext cx="1943735" cy="368935"/>
              </a:xfrm>
              <a:prstGeom prst="rect">
                <a:avLst/>
              </a:prstGeom>
              <a:noFill/>
            </p:spPr>
            <p:txBody>
              <a:bodyPr wrap="square" rtlCol="0">
                <a:spAutoFit/>
              </a:bodyPr>
              <a:lstStyle/>
              <a:p>
                <a:pPr algn="ctr">
                  <a:spcAft>
                    <a:spcPts val="0"/>
                  </a:spcAft>
                </a:pPr>
                <a:r>
                  <a:rPr lang="es-ES" sz="1800" b="1" kern="1200" dirty="0" err="1">
                    <a:solidFill>
                      <a:srgbClr val="F79646"/>
                    </a:solidFill>
                    <a:effectLst/>
                    <a:latin typeface="Calibri"/>
                    <a:ea typeface="Times New Roman"/>
                    <a:cs typeface="Times New Roman"/>
                  </a:rPr>
                  <a:t>Nerbioi-Ibaizabal</a:t>
                </a:r>
                <a:endParaRPr lang="es-ES" sz="1200" dirty="0">
                  <a:effectLst/>
                  <a:latin typeface="Times New Roman"/>
                  <a:ea typeface="Times New Roman"/>
                </a:endParaRPr>
              </a:p>
            </p:txBody>
          </p:sp>
          <p:pic>
            <p:nvPicPr>
              <p:cNvPr id="10" name="Picture 4" descr="Resultado de imagen de mujer simbolo"/>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75" y="2381250"/>
                <a:ext cx="1809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n de hombre simbolo"/>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1650" y="2400300"/>
                <a:ext cx="238125" cy="238125"/>
              </a:xfrm>
              <a:prstGeom prst="rect">
                <a:avLst/>
              </a:prstGeom>
              <a:noFill/>
              <a:extLst>
                <a:ext uri="{909E8E84-426E-40DD-AFC4-6F175D3DCCD1}">
                  <a14:hiddenFill xmlns:a14="http://schemas.microsoft.com/office/drawing/2010/main">
                    <a:solidFill>
                      <a:srgbClr val="FFFFFF"/>
                    </a:solidFill>
                  </a14:hiddenFill>
                </a:ext>
              </a:extLst>
            </p:spPr>
          </p:pic>
          <p:sp>
            <p:nvSpPr>
              <p:cNvPr id="12" name="8 CuadroTexto"/>
              <p:cNvSpPr txBox="1"/>
              <p:nvPr/>
            </p:nvSpPr>
            <p:spPr>
              <a:xfrm>
                <a:off x="981075" y="2371725"/>
                <a:ext cx="733425" cy="368935"/>
              </a:xfrm>
              <a:prstGeom prst="rect">
                <a:avLst/>
              </a:prstGeom>
              <a:noFill/>
            </p:spPr>
            <p:txBody>
              <a:bodyPr wrap="square" rtlCol="0">
                <a:spAutoFit/>
              </a:bodyPr>
              <a:lstStyle/>
              <a:p>
                <a:pPr algn="ctr">
                  <a:spcAft>
                    <a:spcPts val="0"/>
                  </a:spcAft>
                </a:pPr>
                <a:r>
                  <a:rPr lang="es-ES" sz="1800" kern="1200">
                    <a:solidFill>
                      <a:srgbClr val="808080"/>
                    </a:solidFill>
                    <a:effectLst/>
                    <a:latin typeface="Calibri"/>
                    <a:ea typeface="Times New Roman"/>
                    <a:cs typeface="Times New Roman"/>
                  </a:rPr>
                  <a:t>6.491</a:t>
                </a:r>
                <a:endParaRPr lang="es-ES" sz="1200">
                  <a:effectLst/>
                  <a:latin typeface="Times New Roman"/>
                  <a:ea typeface="Times New Roman"/>
                </a:endParaRPr>
              </a:p>
            </p:txBody>
          </p:sp>
          <p:sp>
            <p:nvSpPr>
              <p:cNvPr id="13" name="9 CuadroTexto"/>
              <p:cNvSpPr txBox="1"/>
              <p:nvPr/>
            </p:nvSpPr>
            <p:spPr>
              <a:xfrm>
                <a:off x="1990725" y="2371725"/>
                <a:ext cx="733425" cy="368935"/>
              </a:xfrm>
              <a:prstGeom prst="rect">
                <a:avLst/>
              </a:prstGeom>
              <a:noFill/>
            </p:spPr>
            <p:txBody>
              <a:bodyPr wrap="square" rtlCol="0">
                <a:spAutoFit/>
              </a:bodyPr>
              <a:lstStyle/>
              <a:p>
                <a:pPr algn="ctr">
                  <a:spcAft>
                    <a:spcPts val="0"/>
                  </a:spcAft>
                </a:pPr>
                <a:r>
                  <a:rPr lang="es-ES" sz="1800" kern="1200">
                    <a:solidFill>
                      <a:srgbClr val="808080"/>
                    </a:solidFill>
                    <a:effectLst/>
                    <a:latin typeface="Calibri"/>
                    <a:ea typeface="Times New Roman"/>
                    <a:cs typeface="Times New Roman"/>
                  </a:rPr>
                  <a:t>7.003</a:t>
                </a:r>
                <a:endParaRPr lang="es-ES" sz="1200">
                  <a:effectLst/>
                  <a:latin typeface="Times New Roman"/>
                  <a:ea typeface="Times New Roman"/>
                </a:endParaRPr>
              </a:p>
            </p:txBody>
          </p:sp>
          <p:grpSp>
            <p:nvGrpSpPr>
              <p:cNvPr id="14" name="7 Grupo"/>
              <p:cNvGrpSpPr/>
              <p:nvPr/>
            </p:nvGrpSpPr>
            <p:grpSpPr>
              <a:xfrm>
                <a:off x="0" y="1457325"/>
                <a:ext cx="935990" cy="669925"/>
                <a:chOff x="0" y="1454411"/>
                <a:chExt cx="936104" cy="670350"/>
              </a:xfrm>
            </p:grpSpPr>
            <p:sp>
              <p:nvSpPr>
                <p:cNvPr id="48" name="4 Elipse"/>
                <p:cNvSpPr/>
                <p:nvPr/>
              </p:nvSpPr>
              <p:spPr>
                <a:xfrm>
                  <a:off x="0" y="1454411"/>
                  <a:ext cx="720080" cy="670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9" name="6 CuadroTexto"/>
                <p:cNvSpPr txBox="1"/>
                <p:nvPr/>
              </p:nvSpPr>
              <p:spPr>
                <a:xfrm>
                  <a:off x="0" y="1584648"/>
                  <a:ext cx="936104" cy="523552"/>
                </a:xfrm>
                <a:prstGeom prst="rect">
                  <a:avLst/>
                </a:prstGeom>
                <a:noFill/>
              </p:spPr>
              <p:txBody>
                <a:bodyPr wrap="square" rtlCol="0">
                  <a:spAutoFit/>
                </a:bodyPr>
                <a:lstStyle/>
                <a:p>
                  <a:pPr>
                    <a:spcAft>
                      <a:spcPts val="0"/>
                    </a:spcAft>
                  </a:pPr>
                  <a:r>
                    <a:rPr lang="es-ES" sz="1000" dirty="0" err="1" smtClean="0">
                      <a:solidFill>
                        <a:srgbClr val="000000"/>
                      </a:solidFill>
                      <a:latin typeface="Calibri"/>
                      <a:ea typeface="Times New Roman"/>
                      <a:cs typeface="Times New Roman"/>
                    </a:rPr>
                    <a:t>Populazioaren</a:t>
                  </a:r>
                  <a:r>
                    <a:rPr lang="es-ES" sz="1000" dirty="0" smtClean="0">
                      <a:solidFill>
                        <a:srgbClr val="000000"/>
                      </a:solidFill>
                      <a:latin typeface="Calibri"/>
                      <a:ea typeface="Times New Roman"/>
                      <a:cs typeface="Times New Roman"/>
                    </a:rPr>
                    <a:t> </a:t>
                  </a:r>
                  <a:r>
                    <a:rPr lang="es-ES" dirty="0" smtClean="0">
                      <a:solidFill>
                        <a:srgbClr val="000000"/>
                      </a:solidFill>
                      <a:latin typeface="Calibri"/>
                      <a:ea typeface="Times New Roman"/>
                      <a:cs typeface="Times New Roman"/>
                    </a:rPr>
                    <a:t>%</a:t>
                  </a:r>
                  <a:r>
                    <a:rPr lang="es-ES" sz="1800" kern="1200" dirty="0" smtClean="0">
                      <a:solidFill>
                        <a:srgbClr val="000000"/>
                      </a:solidFill>
                      <a:effectLst/>
                      <a:latin typeface="Calibri"/>
                      <a:ea typeface="Times New Roman"/>
                      <a:cs typeface="Times New Roman"/>
                    </a:rPr>
                    <a:t>12,5</a:t>
                  </a:r>
                  <a:endParaRPr lang="es-ES" sz="1200" dirty="0">
                    <a:effectLst/>
                    <a:latin typeface="Times New Roman"/>
                    <a:ea typeface="Times New Roman"/>
                  </a:endParaRPr>
                </a:p>
              </p:txBody>
            </p:sp>
          </p:grpSp>
          <p:sp>
            <p:nvSpPr>
              <p:cNvPr id="16" name="11 Flecha abajo"/>
              <p:cNvSpPr/>
              <p:nvPr/>
            </p:nvSpPr>
            <p:spPr>
              <a:xfrm>
                <a:off x="904875" y="2895600"/>
                <a:ext cx="359410" cy="2921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 name="13 CuadroTexto"/>
              <p:cNvSpPr txBox="1"/>
              <p:nvPr/>
            </p:nvSpPr>
            <p:spPr>
              <a:xfrm>
                <a:off x="1266825" y="2809875"/>
                <a:ext cx="1583690" cy="584775"/>
              </a:xfrm>
              <a:prstGeom prst="rect">
                <a:avLst/>
              </a:prstGeom>
              <a:noFill/>
            </p:spPr>
            <p:txBody>
              <a:bodyPr wrap="square" rtlCol="0">
                <a:spAutoFit/>
              </a:bodyPr>
              <a:lstStyle/>
              <a:p>
                <a:pPr>
                  <a:spcAft>
                    <a:spcPts val="0"/>
                  </a:spcAft>
                </a:pPr>
                <a:r>
                  <a:rPr lang="es-ES" sz="1200" kern="1200" dirty="0" smtClean="0">
                    <a:solidFill>
                      <a:srgbClr val="000000"/>
                    </a:solidFill>
                    <a:effectLst/>
                    <a:latin typeface="Calibri"/>
                    <a:ea typeface="Times New Roman"/>
                    <a:cs typeface="Times New Roman"/>
                  </a:rPr>
                  <a:t>2006 </a:t>
                </a:r>
                <a:r>
                  <a:rPr lang="es-ES" sz="1200" kern="1200" dirty="0" err="1" smtClean="0">
                    <a:solidFill>
                      <a:srgbClr val="000000"/>
                    </a:solidFill>
                    <a:effectLst/>
                    <a:latin typeface="Calibri"/>
                    <a:ea typeface="Times New Roman"/>
                    <a:cs typeface="Times New Roman"/>
                  </a:rPr>
                  <a:t>an</a:t>
                </a:r>
                <a:r>
                  <a:rPr lang="es-ES" sz="1200" kern="1200" dirty="0" smtClean="0">
                    <a:solidFill>
                      <a:srgbClr val="000000"/>
                    </a:solidFill>
                    <a:effectLst/>
                    <a:latin typeface="Calibri"/>
                    <a:ea typeface="Times New Roman"/>
                    <a:cs typeface="Times New Roman"/>
                  </a:rPr>
                  <a:t> </a:t>
                </a:r>
                <a:r>
                  <a:rPr lang="es-ES" sz="1200" kern="1200" dirty="0" err="1" smtClean="0">
                    <a:solidFill>
                      <a:srgbClr val="000000"/>
                    </a:solidFill>
                    <a:effectLst/>
                    <a:latin typeface="Calibri"/>
                    <a:ea typeface="Times New Roman"/>
                    <a:cs typeface="Times New Roman"/>
                  </a:rPr>
                  <a:t>baino</a:t>
                </a:r>
                <a:r>
                  <a:rPr lang="es-ES" sz="1200" kern="1200" dirty="0" smtClean="0">
                    <a:solidFill>
                      <a:srgbClr val="000000"/>
                    </a:solidFill>
                    <a:effectLst/>
                    <a:latin typeface="Calibri"/>
                    <a:ea typeface="Times New Roman"/>
                    <a:cs typeface="Times New Roman"/>
                  </a:rPr>
                  <a:t> %30 </a:t>
                </a:r>
                <a:r>
                  <a:rPr lang="es-ES" sz="1200" kern="1200" dirty="0" err="1" smtClean="0">
                    <a:solidFill>
                      <a:srgbClr val="000000"/>
                    </a:solidFill>
                    <a:effectLst/>
                    <a:latin typeface="Calibri"/>
                    <a:ea typeface="Times New Roman"/>
                    <a:cs typeface="Times New Roman"/>
                  </a:rPr>
                  <a:t>gazte</a:t>
                </a:r>
                <a:r>
                  <a:rPr lang="es-ES" sz="1200" kern="1200" dirty="0" smtClean="0">
                    <a:solidFill>
                      <a:srgbClr val="000000"/>
                    </a:solidFill>
                    <a:effectLst/>
                    <a:latin typeface="Calibri"/>
                    <a:ea typeface="Times New Roman"/>
                    <a:cs typeface="Times New Roman"/>
                  </a:rPr>
                  <a:t> </a:t>
                </a:r>
                <a:r>
                  <a:rPr lang="es-ES" sz="1200" kern="1200" dirty="0" err="1" smtClean="0">
                    <a:solidFill>
                      <a:srgbClr val="000000"/>
                    </a:solidFill>
                    <a:effectLst/>
                    <a:latin typeface="Calibri"/>
                    <a:ea typeface="Times New Roman"/>
                    <a:cs typeface="Times New Roman"/>
                  </a:rPr>
                  <a:t>gutxiago</a:t>
                </a:r>
                <a:r>
                  <a:rPr lang="es-ES" sz="1200" kern="1200" dirty="0" smtClean="0">
                    <a:solidFill>
                      <a:srgbClr val="000000"/>
                    </a:solidFill>
                    <a:effectLst/>
                    <a:latin typeface="Calibri"/>
                    <a:ea typeface="Times New Roman"/>
                    <a:cs typeface="Times New Roman"/>
                  </a:rPr>
                  <a:t> </a:t>
                </a:r>
              </a:p>
              <a:p>
                <a:pPr>
                  <a:spcAft>
                    <a:spcPts val="0"/>
                  </a:spcAft>
                </a:pPr>
                <a:r>
                  <a:rPr lang="es-ES" sz="800" kern="1200" dirty="0" smtClean="0">
                    <a:solidFill>
                      <a:srgbClr val="000000"/>
                    </a:solidFill>
                    <a:effectLst/>
                    <a:latin typeface="Calibri"/>
                    <a:ea typeface="Times New Roman"/>
                    <a:cs typeface="Times New Roman"/>
                  </a:rPr>
                  <a:t>(</a:t>
                </a:r>
                <a:r>
                  <a:rPr lang="es-ES" sz="800" kern="1200" dirty="0">
                    <a:solidFill>
                      <a:srgbClr val="000000"/>
                    </a:solidFill>
                    <a:effectLst/>
                    <a:latin typeface="Calibri"/>
                    <a:ea typeface="Times New Roman"/>
                    <a:cs typeface="Times New Roman"/>
                  </a:rPr>
                  <a:t>19.396 </a:t>
                </a:r>
                <a:r>
                  <a:rPr lang="es-ES" sz="800" dirty="0" err="1" smtClean="0">
                    <a:solidFill>
                      <a:srgbClr val="000000"/>
                    </a:solidFill>
                    <a:latin typeface="Calibri"/>
                    <a:ea typeface="Times New Roman"/>
                    <a:cs typeface="Times New Roman"/>
                  </a:rPr>
                  <a:t>gazte</a:t>
                </a:r>
                <a:r>
                  <a:rPr lang="es-ES" sz="800" kern="1200" dirty="0" smtClean="0">
                    <a:solidFill>
                      <a:srgbClr val="000000"/>
                    </a:solidFill>
                    <a:effectLst/>
                    <a:latin typeface="Calibri"/>
                    <a:ea typeface="Times New Roman"/>
                    <a:cs typeface="Times New Roman"/>
                  </a:rPr>
                  <a:t> 2006an)</a:t>
                </a:r>
                <a:endParaRPr lang="es-ES" sz="1200" dirty="0">
                  <a:effectLst/>
                  <a:latin typeface="Times New Roman"/>
                  <a:ea typeface="Times New Roman"/>
                </a:endParaRPr>
              </a:p>
            </p:txBody>
          </p:sp>
          <p:grpSp>
            <p:nvGrpSpPr>
              <p:cNvPr id="18" name="15 Grupo"/>
              <p:cNvGrpSpPr/>
              <p:nvPr/>
            </p:nvGrpSpPr>
            <p:grpSpPr>
              <a:xfrm>
                <a:off x="2619375" y="0"/>
                <a:ext cx="1007745" cy="984885"/>
                <a:chOff x="2623521" y="0"/>
                <a:chExt cx="1008112" cy="985404"/>
              </a:xfrm>
            </p:grpSpPr>
            <p:sp>
              <p:nvSpPr>
                <p:cNvPr id="46" name="14 Elipse"/>
                <p:cNvSpPr/>
                <p:nvPr/>
              </p:nvSpPr>
              <p:spPr>
                <a:xfrm>
                  <a:off x="2623521" y="0"/>
                  <a:ext cx="1008112" cy="985404"/>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7" name="18 CuadroTexto"/>
                <p:cNvSpPr txBox="1"/>
                <p:nvPr/>
              </p:nvSpPr>
              <p:spPr>
                <a:xfrm>
                  <a:off x="2723544" y="231092"/>
                  <a:ext cx="808066" cy="523496"/>
                </a:xfrm>
                <a:prstGeom prst="rect">
                  <a:avLst/>
                </a:prstGeom>
                <a:noFill/>
              </p:spPr>
              <p:txBody>
                <a:bodyPr wrap="square" rtlCol="0">
                  <a:spAutoFit/>
                </a:bodyPr>
                <a:lstStyle/>
                <a:p>
                  <a:pPr algn="ctr">
                    <a:spcAft>
                      <a:spcPts val="0"/>
                    </a:spcAft>
                  </a:pPr>
                  <a:r>
                    <a:rPr lang="es-ES" sz="1600" b="1" kern="1200" dirty="0" smtClean="0">
                      <a:solidFill>
                        <a:srgbClr val="808080"/>
                      </a:solidFill>
                      <a:effectLst/>
                      <a:latin typeface="Calibri"/>
                      <a:ea typeface="Times New Roman"/>
                      <a:cs typeface="Times New Roman"/>
                    </a:rPr>
                    <a:t>%35,42</a:t>
                  </a:r>
                  <a:r>
                    <a:rPr lang="es-ES" sz="1200" b="1" kern="1200" dirty="0" smtClean="0">
                      <a:solidFill>
                        <a:srgbClr val="808080"/>
                      </a:solidFill>
                      <a:effectLst/>
                      <a:latin typeface="Calibri"/>
                      <a:ea typeface="Times New Roman"/>
                      <a:cs typeface="Times New Roman"/>
                    </a:rPr>
                    <a:t>Basauri</a:t>
                  </a:r>
                  <a:endParaRPr lang="es-ES" sz="1200" dirty="0">
                    <a:effectLst/>
                    <a:latin typeface="Times New Roman"/>
                    <a:ea typeface="Times New Roman"/>
                  </a:endParaRPr>
                </a:p>
              </p:txBody>
            </p:sp>
          </p:grpSp>
          <p:grpSp>
            <p:nvGrpSpPr>
              <p:cNvPr id="19" name="17 Grupo"/>
              <p:cNvGrpSpPr/>
              <p:nvPr/>
            </p:nvGrpSpPr>
            <p:grpSpPr>
              <a:xfrm>
                <a:off x="3838575" y="323850"/>
                <a:ext cx="900430" cy="861696"/>
                <a:chOff x="3840265" y="323161"/>
                <a:chExt cx="900849" cy="862301"/>
              </a:xfrm>
            </p:grpSpPr>
            <p:sp>
              <p:nvSpPr>
                <p:cNvPr id="44" name="22 Elipse"/>
                <p:cNvSpPr/>
                <p:nvPr/>
              </p:nvSpPr>
              <p:spPr>
                <a:xfrm>
                  <a:off x="3840265" y="323161"/>
                  <a:ext cx="900849" cy="862301"/>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5" name="23 CuadroTexto"/>
                <p:cNvSpPr txBox="1"/>
                <p:nvPr/>
              </p:nvSpPr>
              <p:spPr>
                <a:xfrm>
                  <a:off x="3904086" y="483540"/>
                  <a:ext cx="808066" cy="492789"/>
                </a:xfrm>
                <a:prstGeom prst="rect">
                  <a:avLst/>
                </a:prstGeom>
                <a:noFill/>
              </p:spPr>
              <p:txBody>
                <a:bodyPr wrap="square" rtlCol="0">
                  <a:spAutoFit/>
                </a:bodyPr>
                <a:lstStyle/>
                <a:p>
                  <a:pPr algn="ctr">
                    <a:spcAft>
                      <a:spcPts val="0"/>
                    </a:spcAft>
                  </a:pPr>
                  <a:r>
                    <a:rPr lang="es-ES" sz="1400" b="1" dirty="0">
                      <a:solidFill>
                        <a:srgbClr val="808080"/>
                      </a:solidFill>
                      <a:ea typeface="Times New Roman"/>
                      <a:cs typeface="Times New Roman"/>
                    </a:rPr>
                    <a:t>% </a:t>
                  </a:r>
                  <a:r>
                    <a:rPr lang="es-ES" sz="1400" b="1" dirty="0" smtClean="0">
                      <a:solidFill>
                        <a:srgbClr val="808080"/>
                      </a:solidFill>
                      <a:ea typeface="Times New Roman"/>
                      <a:cs typeface="Times New Roman"/>
                    </a:rPr>
                    <a:t>29,98</a:t>
                  </a:r>
                  <a:endParaRPr lang="es-ES" sz="1200" dirty="0">
                    <a:effectLst/>
                    <a:latin typeface="Times New Roman"/>
                    <a:ea typeface="Times New Roman"/>
                  </a:endParaRPr>
                </a:p>
                <a:p>
                  <a:pPr algn="ctr">
                    <a:spcAft>
                      <a:spcPts val="0"/>
                    </a:spcAft>
                  </a:pPr>
                  <a:r>
                    <a:rPr lang="es-ES" sz="1200" b="1" kern="1200" dirty="0" err="1">
                      <a:solidFill>
                        <a:srgbClr val="808080"/>
                      </a:solidFill>
                      <a:effectLst/>
                      <a:latin typeface="Calibri"/>
                      <a:ea typeface="Times New Roman"/>
                      <a:cs typeface="Times New Roman"/>
                    </a:rPr>
                    <a:t>Galdakao</a:t>
                  </a:r>
                  <a:endParaRPr lang="es-ES" sz="1200" dirty="0">
                    <a:effectLst/>
                    <a:latin typeface="Times New Roman"/>
                    <a:ea typeface="Times New Roman"/>
                  </a:endParaRPr>
                </a:p>
              </p:txBody>
            </p:sp>
          </p:grpSp>
          <p:grpSp>
            <p:nvGrpSpPr>
              <p:cNvPr id="20" name="16 Grupo"/>
              <p:cNvGrpSpPr/>
              <p:nvPr/>
            </p:nvGrpSpPr>
            <p:grpSpPr>
              <a:xfrm>
                <a:off x="3190875" y="1047750"/>
                <a:ext cx="1015365" cy="741680"/>
                <a:chOff x="3194170" y="1047822"/>
                <a:chExt cx="1015365" cy="741764"/>
              </a:xfrm>
            </p:grpSpPr>
            <p:sp>
              <p:nvSpPr>
                <p:cNvPr id="42" name="25 Elipse"/>
                <p:cNvSpPr/>
                <p:nvPr/>
              </p:nvSpPr>
              <p:spPr>
                <a:xfrm>
                  <a:off x="3286750" y="1047822"/>
                  <a:ext cx="799745" cy="741764"/>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3" name="26 CuadroTexto"/>
                <p:cNvSpPr txBox="1"/>
                <p:nvPr/>
              </p:nvSpPr>
              <p:spPr>
                <a:xfrm>
                  <a:off x="3194170" y="1187856"/>
                  <a:ext cx="1015365" cy="446327"/>
                </a:xfrm>
                <a:prstGeom prst="rect">
                  <a:avLst/>
                </a:prstGeom>
                <a:noFill/>
              </p:spPr>
              <p:txBody>
                <a:bodyPr wrap="square" rtlCol="0">
                  <a:spAutoFit/>
                </a:bodyPr>
                <a:lstStyle/>
                <a:p>
                  <a:pPr algn="ctr">
                    <a:spcAft>
                      <a:spcPts val="0"/>
                    </a:spcAft>
                  </a:pPr>
                  <a:r>
                    <a:rPr lang="es-ES" sz="1200" b="1" dirty="0">
                      <a:solidFill>
                        <a:srgbClr val="808080"/>
                      </a:solidFill>
                      <a:ea typeface="Times New Roman"/>
                      <a:cs typeface="Times New Roman"/>
                    </a:rPr>
                    <a:t>% </a:t>
                  </a:r>
                  <a:r>
                    <a:rPr lang="es-ES" sz="1200" b="1" dirty="0" smtClean="0">
                      <a:solidFill>
                        <a:srgbClr val="808080"/>
                      </a:solidFill>
                      <a:ea typeface="Times New Roman"/>
                      <a:cs typeface="Times New Roman"/>
                    </a:rPr>
                    <a:t>13,08</a:t>
                  </a:r>
                  <a:endParaRPr lang="es-ES" sz="1200" dirty="0">
                    <a:effectLst/>
                    <a:latin typeface="Times New Roman"/>
                    <a:ea typeface="Times New Roman"/>
                  </a:endParaRPr>
                </a:p>
                <a:p>
                  <a:pPr algn="ctr">
                    <a:spcAft>
                      <a:spcPts val="0"/>
                    </a:spcAft>
                  </a:pPr>
                  <a:r>
                    <a:rPr lang="es-ES" sz="1100" b="1" kern="1200" dirty="0" err="1">
                      <a:solidFill>
                        <a:srgbClr val="808080"/>
                      </a:solidFill>
                      <a:effectLst/>
                      <a:latin typeface="Calibri"/>
                      <a:ea typeface="Times New Roman"/>
                      <a:cs typeface="Times New Roman"/>
                    </a:rPr>
                    <a:t>Arrigorriaga</a:t>
                  </a:r>
                  <a:endParaRPr lang="es-ES" sz="1200" dirty="0">
                    <a:effectLst/>
                    <a:latin typeface="Times New Roman"/>
                    <a:ea typeface="Times New Roman"/>
                  </a:endParaRPr>
                </a:p>
              </p:txBody>
            </p:sp>
          </p:grpSp>
          <p:grpSp>
            <p:nvGrpSpPr>
              <p:cNvPr id="21" name="28 Grupo"/>
              <p:cNvGrpSpPr/>
              <p:nvPr/>
            </p:nvGrpSpPr>
            <p:grpSpPr>
              <a:xfrm>
                <a:off x="2590800" y="1600200"/>
                <a:ext cx="1015365" cy="741680"/>
                <a:chOff x="2588274" y="1599720"/>
                <a:chExt cx="1015365" cy="741764"/>
              </a:xfrm>
            </p:grpSpPr>
            <p:sp>
              <p:nvSpPr>
                <p:cNvPr id="40" name="29 Elipse"/>
                <p:cNvSpPr/>
                <p:nvPr/>
              </p:nvSpPr>
              <p:spPr>
                <a:xfrm>
                  <a:off x="2680854" y="1599720"/>
                  <a:ext cx="799745" cy="741764"/>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1" name="30 CuadroTexto"/>
                <p:cNvSpPr txBox="1"/>
                <p:nvPr/>
              </p:nvSpPr>
              <p:spPr>
                <a:xfrm>
                  <a:off x="2588274" y="1739754"/>
                  <a:ext cx="1015365" cy="446327"/>
                </a:xfrm>
                <a:prstGeom prst="rect">
                  <a:avLst/>
                </a:prstGeom>
                <a:noFill/>
              </p:spPr>
              <p:txBody>
                <a:bodyPr wrap="square" rtlCol="0">
                  <a:spAutoFit/>
                </a:bodyPr>
                <a:lstStyle/>
                <a:p>
                  <a:pPr algn="ctr">
                    <a:spcAft>
                      <a:spcPts val="0"/>
                    </a:spcAft>
                  </a:pPr>
                  <a:r>
                    <a:rPr lang="es-ES" sz="1200" b="1" dirty="0">
                      <a:solidFill>
                        <a:srgbClr val="808080"/>
                      </a:solidFill>
                      <a:ea typeface="Times New Roman"/>
                      <a:cs typeface="Times New Roman"/>
                    </a:rPr>
                    <a:t>% </a:t>
                  </a:r>
                  <a:r>
                    <a:rPr lang="es-ES" sz="1200" b="1" dirty="0" smtClean="0">
                      <a:solidFill>
                        <a:srgbClr val="808080"/>
                      </a:solidFill>
                      <a:ea typeface="Times New Roman"/>
                      <a:cs typeface="Times New Roman"/>
                    </a:rPr>
                    <a:t>8,57</a:t>
                  </a:r>
                  <a:endParaRPr lang="es-ES" sz="1200" dirty="0">
                    <a:effectLst/>
                    <a:latin typeface="Times New Roman"/>
                    <a:ea typeface="Times New Roman"/>
                  </a:endParaRPr>
                </a:p>
                <a:p>
                  <a:pPr algn="ctr">
                    <a:spcAft>
                      <a:spcPts val="0"/>
                    </a:spcAft>
                  </a:pPr>
                  <a:r>
                    <a:rPr lang="es-ES" sz="1100" b="1" kern="1200" dirty="0" err="1">
                      <a:solidFill>
                        <a:srgbClr val="808080"/>
                      </a:solidFill>
                      <a:effectLst/>
                      <a:latin typeface="Calibri"/>
                      <a:ea typeface="Times New Roman"/>
                      <a:cs typeface="Times New Roman"/>
                    </a:rPr>
                    <a:t>Etxebarri</a:t>
                  </a:r>
                  <a:endParaRPr lang="es-ES" sz="1200" dirty="0">
                    <a:effectLst/>
                    <a:latin typeface="Times New Roman"/>
                    <a:ea typeface="Times New Roman"/>
                  </a:endParaRPr>
                </a:p>
              </p:txBody>
            </p:sp>
          </p:grpSp>
          <p:grpSp>
            <p:nvGrpSpPr>
              <p:cNvPr id="22" name="31 Grupo"/>
              <p:cNvGrpSpPr/>
              <p:nvPr/>
            </p:nvGrpSpPr>
            <p:grpSpPr>
              <a:xfrm>
                <a:off x="3476625" y="1847849"/>
                <a:ext cx="1015365" cy="755571"/>
                <a:chOff x="3480599" y="1845285"/>
                <a:chExt cx="1015365" cy="755657"/>
              </a:xfrm>
            </p:grpSpPr>
            <p:sp>
              <p:nvSpPr>
                <p:cNvPr id="38" name="32 Elipse"/>
                <p:cNvSpPr/>
                <p:nvPr/>
              </p:nvSpPr>
              <p:spPr>
                <a:xfrm>
                  <a:off x="3573179" y="1845285"/>
                  <a:ext cx="799745" cy="741764"/>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9" name="33 CuadroTexto"/>
                <p:cNvSpPr txBox="1"/>
                <p:nvPr/>
              </p:nvSpPr>
              <p:spPr>
                <a:xfrm>
                  <a:off x="3480599" y="1985319"/>
                  <a:ext cx="1015365" cy="615623"/>
                </a:xfrm>
                <a:prstGeom prst="rect">
                  <a:avLst/>
                </a:prstGeom>
                <a:noFill/>
              </p:spPr>
              <p:txBody>
                <a:bodyPr wrap="square" rtlCol="0">
                  <a:spAutoFit/>
                </a:bodyPr>
                <a:lstStyle/>
                <a:p>
                  <a:pPr algn="ctr">
                    <a:spcAft>
                      <a:spcPts val="0"/>
                    </a:spcAft>
                  </a:pPr>
                  <a:r>
                    <a:rPr lang="es-ES" sz="1200" b="1" dirty="0">
                      <a:solidFill>
                        <a:srgbClr val="808080"/>
                      </a:solidFill>
                      <a:ea typeface="Times New Roman"/>
                      <a:cs typeface="Times New Roman"/>
                    </a:rPr>
                    <a:t>% </a:t>
                  </a:r>
                  <a:r>
                    <a:rPr lang="es-ES" sz="1200" b="1" dirty="0" smtClean="0">
                      <a:solidFill>
                        <a:srgbClr val="808080"/>
                      </a:solidFill>
                      <a:ea typeface="Times New Roman"/>
                      <a:cs typeface="Times New Roman"/>
                    </a:rPr>
                    <a:t>4,12</a:t>
                  </a:r>
                  <a:endParaRPr lang="es-ES" sz="1200" dirty="0">
                    <a:effectLst/>
                    <a:latin typeface="Times New Roman"/>
                    <a:ea typeface="Times New Roman"/>
                  </a:endParaRPr>
                </a:p>
                <a:p>
                  <a:pPr algn="ctr">
                    <a:spcAft>
                      <a:spcPts val="0"/>
                    </a:spcAft>
                  </a:pPr>
                  <a:r>
                    <a:rPr lang="es-ES" sz="1100" b="1" kern="1200" dirty="0">
                      <a:solidFill>
                        <a:srgbClr val="808080"/>
                      </a:solidFill>
                      <a:effectLst/>
                      <a:latin typeface="Calibri"/>
                      <a:ea typeface="Times New Roman"/>
                      <a:cs typeface="Times New Roman"/>
                    </a:rPr>
                    <a:t>Ugao-</a:t>
                  </a:r>
                  <a:r>
                    <a:rPr lang="es-ES" sz="1100" b="1" kern="1200" dirty="0" err="1">
                      <a:solidFill>
                        <a:srgbClr val="808080"/>
                      </a:solidFill>
                      <a:effectLst/>
                      <a:latin typeface="Calibri"/>
                      <a:ea typeface="Times New Roman"/>
                      <a:cs typeface="Times New Roman"/>
                    </a:rPr>
                    <a:t>Miraballes</a:t>
                  </a:r>
                  <a:endParaRPr lang="es-ES" sz="1200" dirty="0">
                    <a:effectLst/>
                    <a:latin typeface="Times New Roman"/>
                    <a:ea typeface="Times New Roman"/>
                  </a:endParaRPr>
                </a:p>
              </p:txBody>
            </p:sp>
          </p:grpSp>
          <p:grpSp>
            <p:nvGrpSpPr>
              <p:cNvPr id="23" name="34 Grupo"/>
              <p:cNvGrpSpPr/>
              <p:nvPr/>
            </p:nvGrpSpPr>
            <p:grpSpPr>
              <a:xfrm>
                <a:off x="4343400" y="1971675"/>
                <a:ext cx="1015365" cy="741680"/>
                <a:chOff x="4341150" y="1974060"/>
                <a:chExt cx="1015365" cy="741764"/>
              </a:xfrm>
            </p:grpSpPr>
            <p:sp>
              <p:nvSpPr>
                <p:cNvPr id="36" name="35 Elipse"/>
                <p:cNvSpPr/>
                <p:nvPr/>
              </p:nvSpPr>
              <p:spPr>
                <a:xfrm>
                  <a:off x="4433730" y="1974060"/>
                  <a:ext cx="799745" cy="741764"/>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7" name="36 CuadroTexto"/>
                <p:cNvSpPr txBox="1"/>
                <p:nvPr/>
              </p:nvSpPr>
              <p:spPr>
                <a:xfrm>
                  <a:off x="4341150" y="2114094"/>
                  <a:ext cx="1015365" cy="461717"/>
                </a:xfrm>
                <a:prstGeom prst="rect">
                  <a:avLst/>
                </a:prstGeom>
                <a:noFill/>
              </p:spPr>
              <p:txBody>
                <a:bodyPr wrap="square" rtlCol="0">
                  <a:spAutoFit/>
                </a:bodyPr>
                <a:lstStyle/>
                <a:p>
                  <a:pPr algn="ctr">
                    <a:spcAft>
                      <a:spcPts val="0"/>
                    </a:spcAft>
                  </a:pPr>
                  <a:r>
                    <a:rPr lang="es-ES" sz="1200" b="1" dirty="0">
                      <a:solidFill>
                        <a:srgbClr val="808080"/>
                      </a:solidFill>
                      <a:ea typeface="Times New Roman"/>
                      <a:cs typeface="Times New Roman"/>
                    </a:rPr>
                    <a:t>% </a:t>
                  </a:r>
                  <a:r>
                    <a:rPr lang="es-ES" sz="1200" b="1" dirty="0" smtClean="0">
                      <a:solidFill>
                        <a:srgbClr val="808080"/>
                      </a:solidFill>
                      <a:ea typeface="Times New Roman"/>
                      <a:cs typeface="Times New Roman"/>
                    </a:rPr>
                    <a:t>3,82 </a:t>
                  </a:r>
                  <a:r>
                    <a:rPr lang="es-ES" sz="1100" b="1" kern="1200" dirty="0" err="1" smtClean="0">
                      <a:solidFill>
                        <a:srgbClr val="808080"/>
                      </a:solidFill>
                      <a:effectLst/>
                      <a:latin typeface="Calibri"/>
                      <a:ea typeface="Times New Roman"/>
                      <a:cs typeface="Times New Roman"/>
                    </a:rPr>
                    <a:t>Urduña</a:t>
                  </a:r>
                  <a:endParaRPr lang="es-ES" sz="1200" dirty="0">
                    <a:effectLst/>
                    <a:latin typeface="Times New Roman"/>
                    <a:ea typeface="Times New Roman"/>
                  </a:endParaRPr>
                </a:p>
              </p:txBody>
            </p:sp>
          </p:grpSp>
          <p:grpSp>
            <p:nvGrpSpPr>
              <p:cNvPr id="24" name="37 Grupo"/>
              <p:cNvGrpSpPr/>
              <p:nvPr/>
            </p:nvGrpSpPr>
            <p:grpSpPr>
              <a:xfrm>
                <a:off x="2847975" y="2381250"/>
                <a:ext cx="743585" cy="654050"/>
                <a:chOff x="2849410" y="2381963"/>
                <a:chExt cx="922699" cy="741764"/>
              </a:xfrm>
            </p:grpSpPr>
            <p:sp>
              <p:nvSpPr>
                <p:cNvPr id="34" name="38 Elipse"/>
                <p:cNvSpPr/>
                <p:nvPr/>
              </p:nvSpPr>
              <p:spPr>
                <a:xfrm>
                  <a:off x="2922839" y="2381963"/>
                  <a:ext cx="799745" cy="741764"/>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5" name="39 CuadroTexto"/>
                <p:cNvSpPr txBox="1"/>
                <p:nvPr/>
              </p:nvSpPr>
              <p:spPr>
                <a:xfrm>
                  <a:off x="2849410" y="2512604"/>
                  <a:ext cx="922699" cy="506125"/>
                </a:xfrm>
                <a:prstGeom prst="rect">
                  <a:avLst/>
                </a:prstGeom>
                <a:noFill/>
              </p:spPr>
              <p:txBody>
                <a:bodyPr wrap="square" rtlCol="0">
                  <a:spAutoFit/>
                </a:bodyPr>
                <a:lstStyle/>
                <a:p>
                  <a:pPr algn="ctr">
                    <a:spcAft>
                      <a:spcPts val="0"/>
                    </a:spcAft>
                  </a:pPr>
                  <a:r>
                    <a:rPr lang="es-ES" sz="1200" b="1" dirty="0">
                      <a:solidFill>
                        <a:srgbClr val="808080"/>
                      </a:solidFill>
                      <a:ea typeface="Times New Roman"/>
                      <a:cs typeface="Times New Roman"/>
                    </a:rPr>
                    <a:t>% </a:t>
                  </a:r>
                  <a:r>
                    <a:rPr lang="es-ES" sz="1200" b="1" dirty="0" smtClean="0">
                      <a:solidFill>
                        <a:srgbClr val="808080"/>
                      </a:solidFill>
                      <a:ea typeface="Times New Roman"/>
                      <a:cs typeface="Times New Roman"/>
                    </a:rPr>
                    <a:t>2,28</a:t>
                  </a:r>
                  <a:endParaRPr lang="es-ES" sz="1200" dirty="0">
                    <a:effectLst/>
                    <a:latin typeface="Times New Roman"/>
                    <a:ea typeface="Times New Roman"/>
                  </a:endParaRPr>
                </a:p>
                <a:p>
                  <a:pPr algn="ctr">
                    <a:spcAft>
                      <a:spcPts val="0"/>
                    </a:spcAft>
                  </a:pPr>
                  <a:r>
                    <a:rPr lang="es-ES" sz="1100" b="1" kern="1200" dirty="0" err="1">
                      <a:solidFill>
                        <a:srgbClr val="808080"/>
                      </a:solidFill>
                      <a:effectLst/>
                      <a:latin typeface="Calibri"/>
                      <a:ea typeface="Times New Roman"/>
                      <a:cs typeface="Times New Roman"/>
                    </a:rPr>
                    <a:t>Orozko</a:t>
                  </a:r>
                  <a:endParaRPr lang="es-ES" sz="1200" dirty="0">
                    <a:effectLst/>
                    <a:latin typeface="Times New Roman"/>
                    <a:ea typeface="Times New Roman"/>
                  </a:endParaRPr>
                </a:p>
              </p:txBody>
            </p:sp>
          </p:grpSp>
          <p:grpSp>
            <p:nvGrpSpPr>
              <p:cNvPr id="25" name="20 Grupo"/>
              <p:cNvGrpSpPr/>
              <p:nvPr/>
            </p:nvGrpSpPr>
            <p:grpSpPr>
              <a:xfrm>
                <a:off x="3429000" y="2800350"/>
                <a:ext cx="743585" cy="580390"/>
                <a:chOff x="3430635" y="2801840"/>
                <a:chExt cx="743981" cy="580839"/>
              </a:xfrm>
            </p:grpSpPr>
            <p:sp>
              <p:nvSpPr>
                <p:cNvPr id="32" name="41 Elipse"/>
                <p:cNvSpPr/>
                <p:nvPr/>
              </p:nvSpPr>
              <p:spPr>
                <a:xfrm>
                  <a:off x="3518756" y="2801840"/>
                  <a:ext cx="573780" cy="580839"/>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3" name="42 CuadroTexto"/>
                <p:cNvSpPr txBox="1"/>
                <p:nvPr/>
              </p:nvSpPr>
              <p:spPr>
                <a:xfrm>
                  <a:off x="3430635" y="2877658"/>
                  <a:ext cx="743981" cy="369618"/>
                </a:xfrm>
                <a:prstGeom prst="rect">
                  <a:avLst/>
                </a:prstGeom>
                <a:noFill/>
              </p:spPr>
              <p:txBody>
                <a:bodyPr wrap="square" rtlCol="0">
                  <a:spAutoFit/>
                </a:bodyPr>
                <a:lstStyle/>
                <a:p>
                  <a:pPr algn="ctr">
                    <a:spcAft>
                      <a:spcPts val="0"/>
                    </a:spcAft>
                  </a:pPr>
                  <a:r>
                    <a:rPr lang="es-ES" sz="900" b="1" dirty="0">
                      <a:solidFill>
                        <a:srgbClr val="808080"/>
                      </a:solidFill>
                      <a:ea typeface="Times New Roman"/>
                      <a:cs typeface="Times New Roman"/>
                    </a:rPr>
                    <a:t>% </a:t>
                  </a:r>
                  <a:r>
                    <a:rPr lang="es-ES" sz="900" b="1" dirty="0" smtClean="0">
                      <a:solidFill>
                        <a:srgbClr val="808080"/>
                      </a:solidFill>
                      <a:ea typeface="Times New Roman"/>
                      <a:cs typeface="Times New Roman"/>
                    </a:rPr>
                    <a:t>1,68</a:t>
                  </a:r>
                  <a:r>
                    <a:rPr lang="es-ES" sz="900" b="1" kern="1200" dirty="0" smtClean="0">
                      <a:solidFill>
                        <a:srgbClr val="808080"/>
                      </a:solidFill>
                      <a:effectLst/>
                      <a:latin typeface="Calibri"/>
                      <a:ea typeface="Times New Roman"/>
                      <a:cs typeface="Times New Roman"/>
                    </a:rPr>
                    <a:t> </a:t>
                  </a:r>
                  <a:endParaRPr lang="es-ES" sz="1200" dirty="0">
                    <a:effectLst/>
                    <a:latin typeface="Times New Roman"/>
                    <a:ea typeface="Times New Roman"/>
                  </a:endParaRPr>
                </a:p>
                <a:p>
                  <a:pPr algn="ctr">
                    <a:spcAft>
                      <a:spcPts val="0"/>
                    </a:spcAft>
                  </a:pPr>
                  <a:r>
                    <a:rPr lang="es-ES" sz="900" b="1" kern="1200" dirty="0" err="1">
                      <a:solidFill>
                        <a:srgbClr val="808080"/>
                      </a:solidFill>
                      <a:effectLst/>
                      <a:latin typeface="Calibri"/>
                      <a:ea typeface="Times New Roman"/>
                      <a:cs typeface="Times New Roman"/>
                    </a:rPr>
                    <a:t>Zaratamo</a:t>
                  </a:r>
                  <a:endParaRPr lang="es-ES" sz="1200" dirty="0">
                    <a:effectLst/>
                    <a:latin typeface="Times New Roman"/>
                    <a:ea typeface="Times New Roman"/>
                  </a:endParaRPr>
                </a:p>
              </p:txBody>
            </p:sp>
          </p:grpSp>
          <p:grpSp>
            <p:nvGrpSpPr>
              <p:cNvPr id="26" name="45 Grupo"/>
              <p:cNvGrpSpPr/>
              <p:nvPr/>
            </p:nvGrpSpPr>
            <p:grpSpPr>
              <a:xfrm>
                <a:off x="3962400" y="3048000"/>
                <a:ext cx="743585" cy="580390"/>
                <a:chOff x="3962787" y="3044883"/>
                <a:chExt cx="743981" cy="580839"/>
              </a:xfrm>
            </p:grpSpPr>
            <p:sp>
              <p:nvSpPr>
                <p:cNvPr id="30" name="46 Elipse"/>
                <p:cNvSpPr/>
                <p:nvPr/>
              </p:nvSpPr>
              <p:spPr>
                <a:xfrm>
                  <a:off x="4050908" y="3044883"/>
                  <a:ext cx="573780" cy="580839"/>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1" name="47 CuadroTexto"/>
                <p:cNvSpPr txBox="1"/>
                <p:nvPr/>
              </p:nvSpPr>
              <p:spPr>
                <a:xfrm>
                  <a:off x="3962787" y="3120701"/>
                  <a:ext cx="743981" cy="369618"/>
                </a:xfrm>
                <a:prstGeom prst="rect">
                  <a:avLst/>
                </a:prstGeom>
                <a:noFill/>
              </p:spPr>
              <p:txBody>
                <a:bodyPr wrap="square" rtlCol="0">
                  <a:spAutoFit/>
                </a:bodyPr>
                <a:lstStyle/>
                <a:p>
                  <a:pPr algn="ctr">
                    <a:spcAft>
                      <a:spcPts val="0"/>
                    </a:spcAft>
                  </a:pPr>
                  <a:r>
                    <a:rPr lang="es-ES" sz="900" b="1" dirty="0">
                      <a:solidFill>
                        <a:srgbClr val="808080"/>
                      </a:solidFill>
                      <a:ea typeface="Times New Roman"/>
                      <a:cs typeface="Times New Roman"/>
                    </a:rPr>
                    <a:t>% </a:t>
                  </a:r>
                  <a:r>
                    <a:rPr lang="es-ES" sz="900" b="1" dirty="0" smtClean="0">
                      <a:solidFill>
                        <a:srgbClr val="808080"/>
                      </a:solidFill>
                      <a:ea typeface="Times New Roman"/>
                      <a:cs typeface="Times New Roman"/>
                    </a:rPr>
                    <a:t>0,93</a:t>
                  </a:r>
                  <a:r>
                    <a:rPr lang="es-ES" sz="900" b="1" kern="1200" dirty="0" smtClean="0">
                      <a:solidFill>
                        <a:srgbClr val="808080"/>
                      </a:solidFill>
                      <a:effectLst/>
                      <a:latin typeface="Calibri"/>
                      <a:ea typeface="Times New Roman"/>
                      <a:cs typeface="Times New Roman"/>
                    </a:rPr>
                    <a:t> </a:t>
                  </a:r>
                  <a:endParaRPr lang="es-ES" sz="1200" dirty="0">
                    <a:effectLst/>
                    <a:latin typeface="Times New Roman"/>
                    <a:ea typeface="Times New Roman"/>
                  </a:endParaRPr>
                </a:p>
                <a:p>
                  <a:pPr algn="ctr">
                    <a:spcAft>
                      <a:spcPts val="0"/>
                    </a:spcAft>
                  </a:pPr>
                  <a:r>
                    <a:rPr lang="es-ES" sz="900" b="1" kern="1200" dirty="0" err="1">
                      <a:solidFill>
                        <a:srgbClr val="808080"/>
                      </a:solidFill>
                      <a:effectLst/>
                      <a:latin typeface="Calibri"/>
                      <a:ea typeface="Times New Roman"/>
                      <a:cs typeface="Times New Roman"/>
                    </a:rPr>
                    <a:t>Zeberio</a:t>
                  </a:r>
                  <a:endParaRPr lang="es-ES" sz="1200" dirty="0">
                    <a:effectLst/>
                    <a:latin typeface="Times New Roman"/>
                    <a:ea typeface="Times New Roman"/>
                  </a:endParaRPr>
                </a:p>
              </p:txBody>
            </p:sp>
          </p:grpSp>
          <p:grpSp>
            <p:nvGrpSpPr>
              <p:cNvPr id="27" name="27 Grupo"/>
              <p:cNvGrpSpPr/>
              <p:nvPr/>
            </p:nvGrpSpPr>
            <p:grpSpPr>
              <a:xfrm>
                <a:off x="4514850" y="2905125"/>
                <a:ext cx="743585" cy="410845"/>
                <a:chOff x="4513624" y="2907593"/>
                <a:chExt cx="743981" cy="411015"/>
              </a:xfrm>
            </p:grpSpPr>
            <p:sp>
              <p:nvSpPr>
                <p:cNvPr id="28" name="49 Elipse"/>
                <p:cNvSpPr/>
                <p:nvPr/>
              </p:nvSpPr>
              <p:spPr>
                <a:xfrm>
                  <a:off x="4648818" y="2922793"/>
                  <a:ext cx="419021" cy="395815"/>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 name="50 CuadroTexto"/>
                <p:cNvSpPr txBox="1"/>
                <p:nvPr/>
              </p:nvSpPr>
              <p:spPr>
                <a:xfrm>
                  <a:off x="4513624" y="2907593"/>
                  <a:ext cx="743981" cy="369485"/>
                </a:xfrm>
                <a:prstGeom prst="rect">
                  <a:avLst/>
                </a:prstGeom>
                <a:noFill/>
              </p:spPr>
              <p:txBody>
                <a:bodyPr wrap="square" rtlCol="0">
                  <a:spAutoFit/>
                </a:bodyPr>
                <a:lstStyle/>
                <a:p>
                  <a:pPr algn="ctr">
                    <a:spcAft>
                      <a:spcPts val="0"/>
                    </a:spcAft>
                  </a:pPr>
                  <a:r>
                    <a:rPr lang="es-ES" sz="900" b="1" dirty="0">
                      <a:solidFill>
                        <a:srgbClr val="808080"/>
                      </a:solidFill>
                      <a:ea typeface="Times New Roman"/>
                      <a:cs typeface="Times New Roman"/>
                    </a:rPr>
                    <a:t>% </a:t>
                  </a:r>
                  <a:r>
                    <a:rPr lang="es-ES" sz="900" b="1" dirty="0" smtClean="0">
                      <a:solidFill>
                        <a:srgbClr val="808080"/>
                      </a:solidFill>
                      <a:ea typeface="Times New Roman"/>
                      <a:cs typeface="Times New Roman"/>
                    </a:rPr>
                    <a:t>0,11</a:t>
                  </a:r>
                  <a:r>
                    <a:rPr lang="es-ES" sz="900" b="1" kern="1200" dirty="0" smtClean="0">
                      <a:solidFill>
                        <a:srgbClr val="808080"/>
                      </a:solidFill>
                      <a:effectLst/>
                      <a:latin typeface="Calibri"/>
                      <a:ea typeface="Times New Roman"/>
                      <a:cs typeface="Times New Roman"/>
                    </a:rPr>
                    <a:t> </a:t>
                  </a:r>
                  <a:endParaRPr lang="es-ES" sz="1200" dirty="0">
                    <a:effectLst/>
                    <a:latin typeface="Times New Roman"/>
                    <a:ea typeface="Times New Roman"/>
                  </a:endParaRPr>
                </a:p>
                <a:p>
                  <a:pPr algn="ctr">
                    <a:spcAft>
                      <a:spcPts val="0"/>
                    </a:spcAft>
                  </a:pPr>
                  <a:r>
                    <a:rPr lang="es-ES" sz="900" b="1" kern="1200" dirty="0" err="1">
                      <a:solidFill>
                        <a:srgbClr val="808080"/>
                      </a:solidFill>
                      <a:effectLst/>
                      <a:latin typeface="Calibri"/>
                      <a:ea typeface="Times New Roman"/>
                      <a:cs typeface="Times New Roman"/>
                    </a:rPr>
                    <a:t>Arakaldo</a:t>
                  </a:r>
                  <a:endParaRPr lang="es-ES" sz="1200" dirty="0">
                    <a:effectLst/>
                    <a:latin typeface="Times New Roman"/>
                    <a:ea typeface="Times New Roman"/>
                  </a:endParaRPr>
                </a:p>
              </p:txBody>
            </p:sp>
          </p:grpSp>
        </p:grpSp>
        <p:sp>
          <p:nvSpPr>
            <p:cNvPr id="5" name="4 CuadroTexto"/>
            <p:cNvSpPr txBox="1"/>
            <p:nvPr/>
          </p:nvSpPr>
          <p:spPr>
            <a:xfrm>
              <a:off x="1242040" y="5552093"/>
              <a:ext cx="1549101" cy="276999"/>
            </a:xfrm>
            <a:prstGeom prst="rect">
              <a:avLst/>
            </a:prstGeom>
            <a:solidFill>
              <a:schemeClr val="bg1">
                <a:lumMod val="95000"/>
              </a:schemeClr>
            </a:solidFill>
          </p:spPr>
          <p:txBody>
            <a:bodyPr wrap="square" rtlCol="0">
              <a:spAutoFit/>
            </a:bodyPr>
            <a:lstStyle/>
            <a:p>
              <a:r>
                <a:rPr lang="es-ES" sz="1200" dirty="0" smtClean="0"/>
                <a:t>15-19 </a:t>
              </a:r>
              <a:r>
                <a:rPr lang="es-ES" sz="1200" dirty="0" err="1" smtClean="0"/>
                <a:t>urte</a:t>
              </a:r>
              <a:r>
                <a:rPr lang="es-ES" sz="1200" dirty="0" smtClean="0"/>
                <a:t>: 32,64%</a:t>
              </a:r>
              <a:endParaRPr lang="es-ES" sz="1200" dirty="0"/>
            </a:p>
          </p:txBody>
        </p:sp>
        <p:sp>
          <p:nvSpPr>
            <p:cNvPr id="52" name="51 CuadroTexto"/>
            <p:cNvSpPr txBox="1"/>
            <p:nvPr/>
          </p:nvSpPr>
          <p:spPr>
            <a:xfrm>
              <a:off x="2867789" y="5544116"/>
              <a:ext cx="1549101" cy="276999"/>
            </a:xfrm>
            <a:prstGeom prst="rect">
              <a:avLst/>
            </a:prstGeom>
            <a:solidFill>
              <a:schemeClr val="bg1">
                <a:lumMod val="95000"/>
              </a:schemeClr>
            </a:solidFill>
          </p:spPr>
          <p:txBody>
            <a:bodyPr wrap="square" rtlCol="0">
              <a:spAutoFit/>
            </a:bodyPr>
            <a:lstStyle/>
            <a:p>
              <a:r>
                <a:rPr lang="es-ES" sz="1200" dirty="0" smtClean="0"/>
                <a:t>20-24 </a:t>
              </a:r>
              <a:r>
                <a:rPr lang="es-ES" sz="1200" dirty="0" err="1" smtClean="0"/>
                <a:t>urte</a:t>
              </a:r>
              <a:r>
                <a:rPr lang="es-ES" sz="1200" dirty="0" smtClean="0"/>
                <a:t>: 31,28%</a:t>
              </a:r>
              <a:endParaRPr lang="es-ES" sz="1200" dirty="0"/>
            </a:p>
          </p:txBody>
        </p:sp>
        <p:sp>
          <p:nvSpPr>
            <p:cNvPr id="53" name="52 CuadroTexto"/>
            <p:cNvSpPr txBox="1"/>
            <p:nvPr/>
          </p:nvSpPr>
          <p:spPr>
            <a:xfrm>
              <a:off x="4518640" y="5552093"/>
              <a:ext cx="1549101" cy="276999"/>
            </a:xfrm>
            <a:prstGeom prst="rect">
              <a:avLst/>
            </a:prstGeom>
            <a:solidFill>
              <a:schemeClr val="bg1">
                <a:lumMod val="95000"/>
              </a:schemeClr>
            </a:solidFill>
          </p:spPr>
          <p:txBody>
            <a:bodyPr wrap="square" rtlCol="0">
              <a:spAutoFit/>
            </a:bodyPr>
            <a:lstStyle/>
            <a:p>
              <a:r>
                <a:rPr lang="es-ES" sz="1200" dirty="0" smtClean="0"/>
                <a:t>25-29 </a:t>
              </a:r>
              <a:r>
                <a:rPr lang="es-ES" sz="1200" dirty="0" err="1" smtClean="0"/>
                <a:t>urte</a:t>
              </a:r>
              <a:r>
                <a:rPr lang="es-ES" sz="1200" dirty="0" smtClean="0"/>
                <a:t>: 36,08%</a:t>
              </a:r>
              <a:endParaRPr lang="es-ES" sz="1200" dirty="0"/>
            </a:p>
          </p:txBody>
        </p:sp>
      </p:grpSp>
      <p:sp>
        <p:nvSpPr>
          <p:cNvPr id="51" name="50 CuadroTexto"/>
          <p:cNvSpPr txBox="1"/>
          <p:nvPr/>
        </p:nvSpPr>
        <p:spPr>
          <a:xfrm>
            <a:off x="5793060" y="1881722"/>
            <a:ext cx="3240360" cy="4278094"/>
          </a:xfrm>
          <a:prstGeom prst="rect">
            <a:avLst/>
          </a:prstGeom>
          <a:noFill/>
        </p:spPr>
        <p:txBody>
          <a:bodyPr wrap="square" rtlCol="0">
            <a:spAutoFit/>
          </a:bodyPr>
          <a:lstStyle/>
          <a:p>
            <a:pPr marL="285750" indent="-285750">
              <a:buFontTx/>
              <a:buChar char="-"/>
            </a:pPr>
            <a:r>
              <a:rPr lang="es-ES" sz="1600" dirty="0" smtClean="0"/>
              <a:t>Gazte </a:t>
            </a:r>
            <a:r>
              <a:rPr lang="es-ES" sz="1600" dirty="0" err="1" smtClean="0"/>
              <a:t>indize</a:t>
            </a:r>
            <a:r>
              <a:rPr lang="es-ES" sz="1600" dirty="0" smtClean="0"/>
              <a:t> </a:t>
            </a:r>
            <a:r>
              <a:rPr lang="es-ES" sz="1600" dirty="0" err="1" smtClean="0"/>
              <a:t>baxua</a:t>
            </a:r>
            <a:r>
              <a:rPr lang="es-ES" sz="1600" dirty="0" smtClean="0"/>
              <a:t> (%12,5) </a:t>
            </a:r>
            <a:r>
              <a:rPr lang="es-ES" sz="1600" dirty="0" err="1" smtClean="0"/>
              <a:t>baina</a:t>
            </a:r>
            <a:r>
              <a:rPr lang="es-ES" sz="1600" dirty="0" smtClean="0"/>
              <a:t> </a:t>
            </a:r>
            <a:r>
              <a:rPr lang="es-ES" sz="1600" dirty="0" err="1" smtClean="0"/>
              <a:t>EAEarekin</a:t>
            </a:r>
            <a:r>
              <a:rPr lang="es-ES" sz="1600" dirty="0" smtClean="0"/>
              <a:t> </a:t>
            </a:r>
            <a:r>
              <a:rPr lang="es-ES" sz="1600" dirty="0" err="1" smtClean="0"/>
              <a:t>bat</a:t>
            </a:r>
            <a:r>
              <a:rPr lang="es-ES" sz="1600" dirty="0" smtClean="0"/>
              <a:t> </a:t>
            </a:r>
            <a:r>
              <a:rPr lang="es-ES" sz="1600" dirty="0" err="1" smtClean="0"/>
              <a:t>datorrena</a:t>
            </a:r>
            <a:r>
              <a:rPr lang="es-ES" sz="1600" dirty="0" smtClean="0"/>
              <a:t>.</a:t>
            </a:r>
          </a:p>
          <a:p>
            <a:pPr marL="285750" indent="-285750">
              <a:buFontTx/>
              <a:buChar char="-"/>
            </a:pPr>
            <a:r>
              <a:rPr lang="es-ES" sz="1600" dirty="0" err="1" smtClean="0">
                <a:solidFill>
                  <a:schemeClr val="bg1">
                    <a:lumMod val="50000"/>
                  </a:schemeClr>
                </a:solidFill>
              </a:rPr>
              <a:t>Basauri</a:t>
            </a:r>
            <a:r>
              <a:rPr lang="es-ES" sz="1600" dirty="0" smtClean="0">
                <a:solidFill>
                  <a:schemeClr val="bg1">
                    <a:lumMod val="50000"/>
                  </a:schemeClr>
                </a:solidFill>
              </a:rPr>
              <a:t> eta </a:t>
            </a:r>
            <a:r>
              <a:rPr lang="es-ES" sz="1600" dirty="0" err="1" smtClean="0">
                <a:solidFill>
                  <a:schemeClr val="bg1">
                    <a:lumMod val="50000"/>
                  </a:schemeClr>
                </a:solidFill>
              </a:rPr>
              <a:t>Galdakao</a:t>
            </a:r>
            <a:r>
              <a:rPr lang="es-ES" sz="1600" dirty="0" err="1" smtClean="0"/>
              <a:t>n</a:t>
            </a:r>
            <a:r>
              <a:rPr lang="es-ES" sz="1600" dirty="0" smtClean="0"/>
              <a:t> </a:t>
            </a:r>
            <a:r>
              <a:rPr lang="es-ES" sz="1600" dirty="0" err="1" smtClean="0"/>
              <a:t>gazteen</a:t>
            </a:r>
            <a:r>
              <a:rPr lang="es-ES" sz="1600" dirty="0" smtClean="0"/>
              <a:t> %65,4</a:t>
            </a:r>
            <a:r>
              <a:rPr lang="es-ES" sz="1600" dirty="0"/>
              <a:t>a</a:t>
            </a:r>
            <a:r>
              <a:rPr lang="es-ES" sz="1600" dirty="0" smtClean="0"/>
              <a:t> </a:t>
            </a:r>
            <a:r>
              <a:rPr lang="es-ES" sz="1600" dirty="0" err="1" smtClean="0"/>
              <a:t>bizi</a:t>
            </a:r>
            <a:r>
              <a:rPr lang="es-ES" sz="1600" dirty="0" smtClean="0"/>
              <a:t> da.</a:t>
            </a:r>
          </a:p>
          <a:p>
            <a:pPr marL="285750" indent="-285750">
              <a:buFontTx/>
              <a:buChar char="-"/>
            </a:pPr>
            <a:r>
              <a:rPr lang="es-ES" sz="1600" dirty="0" err="1" smtClean="0">
                <a:solidFill>
                  <a:schemeClr val="bg1">
                    <a:lumMod val="50000"/>
                  </a:schemeClr>
                </a:solidFill>
              </a:rPr>
              <a:t>Arrigorriaga</a:t>
            </a:r>
            <a:r>
              <a:rPr lang="es-ES" sz="1600" dirty="0" smtClean="0">
                <a:solidFill>
                  <a:schemeClr val="bg1">
                    <a:lumMod val="50000"/>
                  </a:schemeClr>
                </a:solidFill>
              </a:rPr>
              <a:t> eta </a:t>
            </a:r>
            <a:r>
              <a:rPr lang="es-ES" sz="1600" dirty="0" err="1" smtClean="0">
                <a:solidFill>
                  <a:schemeClr val="bg1">
                    <a:lumMod val="50000"/>
                  </a:schemeClr>
                </a:solidFill>
              </a:rPr>
              <a:t>Zaratamo</a:t>
            </a:r>
            <a:r>
              <a:rPr lang="es-ES" sz="1600" dirty="0" err="1" smtClean="0"/>
              <a:t>n</a:t>
            </a:r>
            <a:r>
              <a:rPr lang="es-ES" sz="1600" dirty="0" smtClean="0"/>
              <a:t> </a:t>
            </a:r>
            <a:r>
              <a:rPr lang="es-ES" sz="1600" dirty="0" err="1" smtClean="0"/>
              <a:t>gazte</a:t>
            </a:r>
            <a:r>
              <a:rPr lang="es-ES" sz="1600" dirty="0" smtClean="0"/>
              <a:t> </a:t>
            </a:r>
            <a:r>
              <a:rPr lang="es-ES" sz="1600" dirty="0" err="1" smtClean="0"/>
              <a:t>indize</a:t>
            </a:r>
            <a:r>
              <a:rPr lang="es-ES" sz="1600" dirty="0" smtClean="0"/>
              <a:t> </a:t>
            </a:r>
            <a:r>
              <a:rPr lang="es-ES" sz="1600" dirty="0" err="1" smtClean="0"/>
              <a:t>nagusienak</a:t>
            </a:r>
            <a:r>
              <a:rPr lang="es-ES" sz="1600" dirty="0" smtClean="0"/>
              <a:t> </a:t>
            </a:r>
            <a:r>
              <a:rPr lang="es-ES" sz="1600" dirty="0" err="1" smtClean="0"/>
              <a:t>daude</a:t>
            </a:r>
            <a:r>
              <a:rPr lang="es-ES" sz="1600" dirty="0" smtClean="0"/>
              <a:t>.</a:t>
            </a:r>
          </a:p>
          <a:p>
            <a:pPr marL="285750" indent="-285750">
              <a:buFontTx/>
              <a:buChar char="-"/>
            </a:pPr>
            <a:r>
              <a:rPr lang="es-ES" sz="1600" dirty="0" err="1" smtClean="0">
                <a:solidFill>
                  <a:schemeClr val="bg1">
                    <a:lumMod val="50000"/>
                  </a:schemeClr>
                </a:solidFill>
              </a:rPr>
              <a:t>Orozko</a:t>
            </a:r>
            <a:r>
              <a:rPr lang="es-ES" sz="1600" dirty="0"/>
              <a:t> </a:t>
            </a:r>
            <a:r>
              <a:rPr lang="es-ES" sz="1600" dirty="0" smtClean="0"/>
              <a:t>da </a:t>
            </a:r>
            <a:r>
              <a:rPr lang="es-ES" sz="1600" dirty="0" err="1" smtClean="0"/>
              <a:t>proportzionalki</a:t>
            </a:r>
            <a:r>
              <a:rPr lang="es-ES" sz="1600" dirty="0" smtClean="0"/>
              <a:t> 15-19 </a:t>
            </a:r>
            <a:r>
              <a:rPr lang="es-ES" sz="1600" dirty="0" err="1" smtClean="0"/>
              <a:t>urte</a:t>
            </a:r>
            <a:r>
              <a:rPr lang="es-ES" sz="1600" dirty="0" smtClean="0"/>
              <a:t> </a:t>
            </a:r>
            <a:r>
              <a:rPr lang="es-ES" sz="1600" dirty="0" err="1" smtClean="0"/>
              <a:t>bitarteko</a:t>
            </a:r>
            <a:r>
              <a:rPr lang="es-ES" sz="1600" dirty="0" smtClean="0"/>
              <a:t> </a:t>
            </a:r>
            <a:r>
              <a:rPr lang="es-ES" sz="1600" dirty="0" err="1" smtClean="0"/>
              <a:t>gazte</a:t>
            </a:r>
            <a:r>
              <a:rPr lang="es-ES" sz="1600" dirty="0" smtClean="0"/>
              <a:t> </a:t>
            </a:r>
            <a:r>
              <a:rPr lang="es-ES" sz="1600" dirty="0" err="1" smtClean="0"/>
              <a:t>gehien</a:t>
            </a:r>
            <a:r>
              <a:rPr lang="es-ES" sz="1600" dirty="0" smtClean="0"/>
              <a:t>  </a:t>
            </a:r>
            <a:r>
              <a:rPr lang="es-ES" sz="1600" dirty="0" err="1" smtClean="0"/>
              <a:t>dauzkan</a:t>
            </a:r>
            <a:r>
              <a:rPr lang="es-ES" sz="1600" dirty="0" smtClean="0"/>
              <a:t> </a:t>
            </a:r>
            <a:r>
              <a:rPr lang="es-ES" sz="1600" dirty="0" err="1" smtClean="0"/>
              <a:t>herria</a:t>
            </a:r>
            <a:r>
              <a:rPr lang="es-ES" sz="1600" dirty="0" smtClean="0"/>
              <a:t>.</a:t>
            </a:r>
          </a:p>
          <a:p>
            <a:pPr marL="285750" indent="-285750">
              <a:buFontTx/>
              <a:buChar char="-"/>
            </a:pPr>
            <a:r>
              <a:rPr lang="es-ES" sz="1600" dirty="0" smtClean="0">
                <a:solidFill>
                  <a:schemeClr val="bg1">
                    <a:lumMod val="50000"/>
                  </a:schemeClr>
                </a:solidFill>
              </a:rPr>
              <a:t>Orduña eta </a:t>
            </a:r>
            <a:r>
              <a:rPr lang="es-ES" sz="1600" dirty="0" err="1" smtClean="0">
                <a:solidFill>
                  <a:schemeClr val="bg1">
                    <a:lumMod val="50000"/>
                  </a:schemeClr>
                </a:solidFill>
              </a:rPr>
              <a:t>Ugao</a:t>
            </a:r>
            <a:r>
              <a:rPr lang="es-ES" sz="1600" dirty="0" err="1" smtClean="0"/>
              <a:t>k</a:t>
            </a:r>
            <a:r>
              <a:rPr lang="es-ES" sz="1600" dirty="0" smtClean="0"/>
              <a:t> 25 eta 29 </a:t>
            </a:r>
            <a:r>
              <a:rPr lang="es-ES" sz="1600" dirty="0" err="1" smtClean="0"/>
              <a:t>urte</a:t>
            </a:r>
            <a:r>
              <a:rPr lang="es-ES" sz="1600" dirty="0" smtClean="0"/>
              <a:t> </a:t>
            </a:r>
            <a:r>
              <a:rPr lang="es-ES" sz="1600" dirty="0" err="1" smtClean="0"/>
              <a:t>bitarteko</a:t>
            </a:r>
            <a:r>
              <a:rPr lang="es-ES" sz="1600" dirty="0" smtClean="0"/>
              <a:t> </a:t>
            </a:r>
            <a:r>
              <a:rPr lang="es-ES" sz="1600" dirty="0" err="1" smtClean="0"/>
              <a:t>gazte</a:t>
            </a:r>
            <a:r>
              <a:rPr lang="es-ES" sz="1600" dirty="0" smtClean="0"/>
              <a:t> </a:t>
            </a:r>
            <a:r>
              <a:rPr lang="es-ES" sz="1600" dirty="0" err="1" smtClean="0"/>
              <a:t>pisu</a:t>
            </a:r>
            <a:r>
              <a:rPr lang="es-ES" sz="1600" dirty="0" smtClean="0"/>
              <a:t> </a:t>
            </a:r>
            <a:r>
              <a:rPr lang="es-ES" sz="1600" dirty="0" err="1" smtClean="0"/>
              <a:t>gehien</a:t>
            </a:r>
            <a:r>
              <a:rPr lang="es-ES" sz="1600" dirty="0" smtClean="0"/>
              <a:t> </a:t>
            </a:r>
            <a:r>
              <a:rPr lang="es-ES" sz="1600" dirty="0" err="1" smtClean="0"/>
              <a:t>daukaten</a:t>
            </a:r>
            <a:r>
              <a:rPr lang="es-ES" sz="1600" dirty="0" smtClean="0"/>
              <a:t> </a:t>
            </a:r>
            <a:r>
              <a:rPr lang="es-ES" sz="1600" dirty="0" err="1" smtClean="0"/>
              <a:t>herriak</a:t>
            </a:r>
            <a:r>
              <a:rPr lang="es-ES" sz="1600" dirty="0" smtClean="0"/>
              <a:t> </a:t>
            </a:r>
            <a:r>
              <a:rPr lang="es-ES" sz="1600" dirty="0" err="1" smtClean="0"/>
              <a:t>dira</a:t>
            </a:r>
            <a:r>
              <a:rPr lang="es-ES" sz="1600" dirty="0" smtClean="0"/>
              <a:t>.</a:t>
            </a:r>
          </a:p>
          <a:p>
            <a:pPr marL="285750" indent="-285750">
              <a:buFontTx/>
              <a:buChar char="-"/>
            </a:pPr>
            <a:r>
              <a:rPr lang="es-ES" sz="1600" dirty="0" err="1" smtClean="0"/>
              <a:t>Eskualdeko</a:t>
            </a:r>
            <a:r>
              <a:rPr lang="es-ES" sz="1600" dirty="0" smtClean="0"/>
              <a:t> </a:t>
            </a:r>
            <a:r>
              <a:rPr lang="es-ES" sz="1600" dirty="0" err="1" smtClean="0"/>
              <a:t>gazteen</a:t>
            </a:r>
            <a:r>
              <a:rPr lang="es-ES" sz="1600" dirty="0" smtClean="0"/>
              <a:t> %7,86a </a:t>
            </a:r>
            <a:r>
              <a:rPr lang="es-ES" sz="1600" dirty="0" err="1" smtClean="0"/>
              <a:t>atzerritarra</a:t>
            </a:r>
            <a:r>
              <a:rPr lang="es-ES" sz="1600" dirty="0" smtClean="0"/>
              <a:t> da (</a:t>
            </a:r>
            <a:r>
              <a:rPr lang="es-ES" sz="1600" dirty="0" err="1" smtClean="0">
                <a:solidFill>
                  <a:schemeClr val="bg1">
                    <a:lumMod val="50000"/>
                  </a:schemeClr>
                </a:solidFill>
              </a:rPr>
              <a:t>Basauri</a:t>
            </a:r>
            <a:r>
              <a:rPr lang="es-ES" sz="1600" dirty="0" smtClean="0">
                <a:solidFill>
                  <a:schemeClr val="bg1">
                    <a:lumMod val="50000"/>
                  </a:schemeClr>
                </a:solidFill>
              </a:rPr>
              <a:t> eta </a:t>
            </a:r>
            <a:r>
              <a:rPr lang="es-ES" sz="1600" dirty="0" err="1" smtClean="0">
                <a:solidFill>
                  <a:schemeClr val="bg1">
                    <a:lumMod val="50000"/>
                  </a:schemeClr>
                </a:solidFill>
              </a:rPr>
              <a:t>Ugaon</a:t>
            </a:r>
            <a:r>
              <a:rPr lang="es-ES" sz="1600" dirty="0" smtClean="0">
                <a:solidFill>
                  <a:schemeClr val="bg1">
                    <a:lumMod val="50000"/>
                  </a:schemeClr>
                </a:solidFill>
              </a:rPr>
              <a:t> </a:t>
            </a:r>
            <a:r>
              <a:rPr lang="es-ES" sz="1600" dirty="0" err="1" smtClean="0"/>
              <a:t>pisua</a:t>
            </a:r>
            <a:r>
              <a:rPr lang="es-ES" sz="1600" dirty="0" smtClean="0"/>
              <a:t> </a:t>
            </a:r>
            <a:r>
              <a:rPr lang="es-ES" sz="1600" dirty="0" err="1" smtClean="0"/>
              <a:t>handiagoa</a:t>
            </a:r>
            <a:r>
              <a:rPr lang="es-ES" sz="1600" dirty="0" smtClean="0"/>
              <a:t> da). %55a </a:t>
            </a:r>
            <a:r>
              <a:rPr lang="es-ES" sz="1600" dirty="0" err="1" smtClean="0"/>
              <a:t>gutxi</a:t>
            </a:r>
            <a:r>
              <a:rPr lang="es-ES" sz="1600" dirty="0" smtClean="0"/>
              <a:t> </a:t>
            </a:r>
            <a:r>
              <a:rPr lang="es-ES" sz="1600" dirty="0" err="1" smtClean="0"/>
              <a:t>gora</a:t>
            </a:r>
            <a:r>
              <a:rPr lang="es-ES" sz="1600" dirty="0" smtClean="0"/>
              <a:t> </a:t>
            </a:r>
            <a:r>
              <a:rPr lang="es-ES" sz="1600" dirty="0" err="1" smtClean="0"/>
              <a:t>behera</a:t>
            </a:r>
            <a:r>
              <a:rPr lang="es-ES" sz="1600" dirty="0" smtClean="0"/>
              <a:t> </a:t>
            </a:r>
            <a:r>
              <a:rPr lang="es-ES" sz="1600" dirty="0" err="1" smtClean="0"/>
              <a:t>Basaurin</a:t>
            </a:r>
            <a:r>
              <a:rPr lang="es-ES" sz="1600" dirty="0" smtClean="0"/>
              <a:t> </a:t>
            </a:r>
            <a:r>
              <a:rPr lang="es-ES" sz="1600" dirty="0" err="1" smtClean="0"/>
              <a:t>bizi</a:t>
            </a:r>
            <a:r>
              <a:rPr lang="es-ES" sz="1600" dirty="0" smtClean="0"/>
              <a:t> da.</a:t>
            </a:r>
            <a:endParaRPr lang="es-ES" sz="1600" dirty="0"/>
          </a:p>
        </p:txBody>
      </p:sp>
    </p:spTree>
    <p:extLst>
      <p:ext uri="{BB962C8B-B14F-4D97-AF65-F5344CB8AC3E}">
        <p14:creationId xmlns:p14="http://schemas.microsoft.com/office/powerpoint/2010/main" val="3946539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332656"/>
            <a:ext cx="9144000" cy="864096"/>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b="1" dirty="0" smtClean="0">
                <a:solidFill>
                  <a:schemeClr val="accent5">
                    <a:lumMod val="75000"/>
                  </a:schemeClr>
                </a:solidFill>
              </a:rPr>
              <a:t> </a:t>
            </a:r>
            <a:r>
              <a:rPr lang="es-ES" b="1" dirty="0" err="1" smtClean="0">
                <a:solidFill>
                  <a:schemeClr val="accent5">
                    <a:lumMod val="75000"/>
                  </a:schemeClr>
                </a:solidFill>
              </a:rPr>
              <a:t>Enplegua</a:t>
            </a:r>
            <a:r>
              <a:rPr lang="es-ES" b="1" dirty="0" smtClean="0">
                <a:solidFill>
                  <a:schemeClr val="accent5">
                    <a:lumMod val="75000"/>
                  </a:schemeClr>
                </a:solidFill>
              </a:rPr>
              <a:t> eta </a:t>
            </a:r>
            <a:r>
              <a:rPr lang="es-ES" b="1" dirty="0" err="1" smtClean="0">
                <a:solidFill>
                  <a:schemeClr val="accent5">
                    <a:lumMod val="75000"/>
                  </a:schemeClr>
                </a:solidFill>
              </a:rPr>
              <a:t>ekintzailetza</a:t>
            </a:r>
            <a:endParaRPr lang="es-ES" b="1" dirty="0">
              <a:solidFill>
                <a:schemeClr val="accent5">
                  <a:lumMod val="75000"/>
                </a:schemeClr>
              </a:solidFill>
            </a:endParaRPr>
          </a:p>
        </p:txBody>
      </p:sp>
      <p:pic>
        <p:nvPicPr>
          <p:cNvPr id="5" name="Picture 5" descr="C:\Users\lmerino\AppData\Local\Microsoft\Windows\INetCache\IE\AS0AGS0S\empleo-254x2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60648"/>
            <a:ext cx="2106887" cy="936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14 Elipse"/>
          <p:cNvSpPr/>
          <p:nvPr/>
        </p:nvSpPr>
        <p:spPr>
          <a:xfrm>
            <a:off x="1187624" y="1722845"/>
            <a:ext cx="1152128" cy="1040744"/>
          </a:xfrm>
          <a:prstGeom prst="ellipse">
            <a:avLst/>
          </a:prstGeom>
          <a:solidFill>
            <a:schemeClr val="bg1">
              <a:lumMod val="5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8" name="18 CuadroTexto"/>
          <p:cNvSpPr txBox="1"/>
          <p:nvPr/>
        </p:nvSpPr>
        <p:spPr>
          <a:xfrm>
            <a:off x="1287610" y="1953815"/>
            <a:ext cx="1052142" cy="523220"/>
          </a:xfrm>
          <a:prstGeom prst="rect">
            <a:avLst/>
          </a:prstGeom>
          <a:noFill/>
        </p:spPr>
        <p:txBody>
          <a:bodyPr wrap="square" rtlCol="0">
            <a:spAutoFit/>
          </a:bodyPr>
          <a:lstStyle/>
          <a:p>
            <a:pPr algn="ctr">
              <a:spcAft>
                <a:spcPts val="0"/>
              </a:spcAft>
            </a:pPr>
            <a:r>
              <a:rPr lang="es-ES" sz="1600" b="1" dirty="0" smtClean="0">
                <a:solidFill>
                  <a:srgbClr val="808080"/>
                </a:solidFill>
                <a:latin typeface="Calibri"/>
                <a:ea typeface="Times New Roman"/>
                <a:cs typeface="Times New Roman"/>
              </a:rPr>
              <a:t>%44</a:t>
            </a:r>
            <a:r>
              <a:rPr lang="es-ES" sz="1600" b="1" kern="1200" dirty="0" smtClean="0">
                <a:solidFill>
                  <a:srgbClr val="808080"/>
                </a:solidFill>
                <a:effectLst/>
                <a:latin typeface="Calibri"/>
                <a:ea typeface="Times New Roman"/>
                <a:cs typeface="Times New Roman"/>
              </a:rPr>
              <a:t>,66 </a:t>
            </a:r>
            <a:endParaRPr lang="es-ES" sz="1200" dirty="0">
              <a:effectLst/>
              <a:latin typeface="Times New Roman"/>
              <a:ea typeface="Times New Roman"/>
            </a:endParaRPr>
          </a:p>
          <a:p>
            <a:pPr algn="ctr">
              <a:spcAft>
                <a:spcPts val="0"/>
              </a:spcAft>
            </a:pPr>
            <a:r>
              <a:rPr lang="es-ES" sz="1200" b="1" dirty="0" err="1" smtClean="0">
                <a:solidFill>
                  <a:srgbClr val="808080"/>
                </a:solidFill>
                <a:latin typeface="Calibri"/>
                <a:ea typeface="Times New Roman"/>
                <a:cs typeface="Times New Roman"/>
              </a:rPr>
              <a:t>inaktiboa</a:t>
            </a:r>
            <a:endParaRPr lang="es-ES" sz="1200" dirty="0">
              <a:effectLst/>
              <a:latin typeface="Times New Roman"/>
              <a:ea typeface="Times New Roman"/>
            </a:endParaRPr>
          </a:p>
        </p:txBody>
      </p:sp>
      <p:sp>
        <p:nvSpPr>
          <p:cNvPr id="9" name="8 CuadroTexto"/>
          <p:cNvSpPr txBox="1"/>
          <p:nvPr/>
        </p:nvSpPr>
        <p:spPr>
          <a:xfrm>
            <a:off x="395352" y="2491912"/>
            <a:ext cx="1944400" cy="523220"/>
          </a:xfrm>
          <a:prstGeom prst="rect">
            <a:avLst/>
          </a:prstGeom>
          <a:noFill/>
        </p:spPr>
        <p:txBody>
          <a:bodyPr wrap="square" rtlCol="0">
            <a:spAutoFit/>
          </a:bodyPr>
          <a:lstStyle/>
          <a:p>
            <a:r>
              <a:rPr lang="es-ES" sz="1400" i="1" dirty="0" smtClean="0"/>
              <a:t>16 eta 29 </a:t>
            </a:r>
            <a:r>
              <a:rPr lang="es-ES" sz="1400" i="1" dirty="0" err="1" smtClean="0"/>
              <a:t>urte</a:t>
            </a:r>
            <a:r>
              <a:rPr lang="es-ES" sz="1400" i="1" dirty="0" smtClean="0"/>
              <a:t> </a:t>
            </a:r>
            <a:r>
              <a:rPr lang="es-ES" sz="1400" i="1" dirty="0" err="1" smtClean="0"/>
              <a:t>bitarteko</a:t>
            </a:r>
            <a:r>
              <a:rPr lang="es-ES" sz="1400" i="1" dirty="0" smtClean="0"/>
              <a:t> 6.000 </a:t>
            </a:r>
            <a:r>
              <a:rPr lang="es-ES" sz="1400" i="1" dirty="0" err="1" smtClean="0"/>
              <a:t>gazte</a:t>
            </a:r>
            <a:r>
              <a:rPr lang="es-ES" sz="1400" i="1" dirty="0" smtClean="0"/>
              <a:t> </a:t>
            </a:r>
            <a:r>
              <a:rPr lang="es-ES" sz="1400" i="1" dirty="0" err="1" smtClean="0"/>
              <a:t>inguru</a:t>
            </a:r>
            <a:r>
              <a:rPr lang="es-ES" sz="1400" i="1" dirty="0" smtClean="0"/>
              <a:t> </a:t>
            </a:r>
            <a:endParaRPr lang="es-ES" sz="1400" i="1" dirty="0"/>
          </a:p>
        </p:txBody>
      </p:sp>
      <p:grpSp>
        <p:nvGrpSpPr>
          <p:cNvPr id="19" name="18 Grupo"/>
          <p:cNvGrpSpPr/>
          <p:nvPr/>
        </p:nvGrpSpPr>
        <p:grpSpPr>
          <a:xfrm>
            <a:off x="3419872" y="1327478"/>
            <a:ext cx="1329338" cy="1222945"/>
            <a:chOff x="3275857" y="1484784"/>
            <a:chExt cx="1329338" cy="1222945"/>
          </a:xfrm>
        </p:grpSpPr>
        <p:sp>
          <p:nvSpPr>
            <p:cNvPr id="12" name="14 Elipse"/>
            <p:cNvSpPr/>
            <p:nvPr/>
          </p:nvSpPr>
          <p:spPr>
            <a:xfrm>
              <a:off x="3275857" y="1484784"/>
              <a:ext cx="1329338" cy="1222945"/>
            </a:xfrm>
            <a:prstGeom prst="ellipse">
              <a:avLst/>
            </a:prstGeom>
            <a:solidFill>
              <a:schemeClr val="bg1">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3" name="18 CuadroTexto"/>
            <p:cNvSpPr txBox="1"/>
            <p:nvPr/>
          </p:nvSpPr>
          <p:spPr>
            <a:xfrm>
              <a:off x="3453250" y="1819783"/>
              <a:ext cx="974551" cy="523220"/>
            </a:xfrm>
            <a:prstGeom prst="rect">
              <a:avLst/>
            </a:prstGeom>
            <a:noFill/>
          </p:spPr>
          <p:txBody>
            <a:bodyPr wrap="square" rtlCol="0">
              <a:spAutoFit/>
            </a:bodyPr>
            <a:lstStyle/>
            <a:p>
              <a:pPr algn="ctr">
                <a:spcAft>
                  <a:spcPts val="0"/>
                </a:spcAft>
              </a:pPr>
              <a:r>
                <a:rPr lang="es-ES" sz="1600" b="1" dirty="0" smtClean="0">
                  <a:solidFill>
                    <a:srgbClr val="808080"/>
                  </a:solidFill>
                  <a:latin typeface="Calibri"/>
                  <a:ea typeface="Times New Roman"/>
                  <a:cs typeface="Times New Roman"/>
                </a:rPr>
                <a:t>%72</a:t>
              </a:r>
              <a:r>
                <a:rPr lang="es-ES" sz="1600" b="1" kern="1200" dirty="0" smtClean="0">
                  <a:solidFill>
                    <a:srgbClr val="808080"/>
                  </a:solidFill>
                  <a:effectLst/>
                  <a:latin typeface="Calibri"/>
                  <a:ea typeface="Times New Roman"/>
                  <a:cs typeface="Times New Roman"/>
                </a:rPr>
                <a:t>,38 </a:t>
              </a:r>
              <a:endParaRPr lang="es-ES" sz="1200" dirty="0">
                <a:effectLst/>
                <a:latin typeface="Times New Roman"/>
                <a:ea typeface="Times New Roman"/>
              </a:endParaRPr>
            </a:p>
            <a:p>
              <a:pPr algn="ctr">
                <a:spcAft>
                  <a:spcPts val="0"/>
                </a:spcAft>
              </a:pPr>
              <a:r>
                <a:rPr lang="es-ES" sz="1200" b="1" kern="1200" dirty="0" err="1" smtClean="0">
                  <a:solidFill>
                    <a:srgbClr val="808080"/>
                  </a:solidFill>
                  <a:effectLst/>
                  <a:latin typeface="Calibri"/>
                  <a:ea typeface="Times New Roman"/>
                  <a:cs typeface="Times New Roman"/>
                </a:rPr>
                <a:t>inaktiboak</a:t>
              </a:r>
              <a:endParaRPr lang="es-ES" sz="1200" dirty="0">
                <a:effectLst/>
                <a:latin typeface="Times New Roman"/>
                <a:ea typeface="Times New Roman"/>
              </a:endParaRPr>
            </a:p>
          </p:txBody>
        </p:sp>
      </p:grpSp>
      <p:grpSp>
        <p:nvGrpSpPr>
          <p:cNvPr id="20" name="19 Grupo"/>
          <p:cNvGrpSpPr/>
          <p:nvPr/>
        </p:nvGrpSpPr>
        <p:grpSpPr>
          <a:xfrm>
            <a:off x="4427984" y="2561540"/>
            <a:ext cx="1007746" cy="887947"/>
            <a:chOff x="5281972" y="2319615"/>
            <a:chExt cx="1007746" cy="887947"/>
          </a:xfrm>
        </p:grpSpPr>
        <p:sp>
          <p:nvSpPr>
            <p:cNvPr id="14" name="14 Elipse"/>
            <p:cNvSpPr/>
            <p:nvPr/>
          </p:nvSpPr>
          <p:spPr>
            <a:xfrm>
              <a:off x="5292080" y="2319615"/>
              <a:ext cx="935737" cy="887947"/>
            </a:xfrm>
            <a:prstGeom prst="ellipse">
              <a:avLst/>
            </a:prstGeom>
            <a:solidFill>
              <a:schemeClr val="bg1">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 name="18 CuadroTexto"/>
            <p:cNvSpPr txBox="1"/>
            <p:nvPr/>
          </p:nvSpPr>
          <p:spPr>
            <a:xfrm>
              <a:off x="5281972" y="2482294"/>
              <a:ext cx="1007746" cy="523220"/>
            </a:xfrm>
            <a:prstGeom prst="rect">
              <a:avLst/>
            </a:prstGeom>
            <a:noFill/>
          </p:spPr>
          <p:txBody>
            <a:bodyPr wrap="square" rtlCol="0">
              <a:spAutoFit/>
            </a:bodyPr>
            <a:lstStyle/>
            <a:p>
              <a:pPr algn="ctr">
                <a:spcAft>
                  <a:spcPts val="0"/>
                </a:spcAft>
              </a:pPr>
              <a:r>
                <a:rPr lang="es-ES" sz="1600" b="1" dirty="0" smtClean="0">
                  <a:solidFill>
                    <a:srgbClr val="808080"/>
                  </a:solidFill>
                  <a:latin typeface="Calibri"/>
                  <a:ea typeface="Times New Roman"/>
                  <a:cs typeface="Times New Roman"/>
                </a:rPr>
                <a:t>10</a:t>
              </a:r>
              <a:r>
                <a:rPr lang="es-ES" sz="1600" b="1" kern="1200" dirty="0" smtClean="0">
                  <a:solidFill>
                    <a:srgbClr val="808080"/>
                  </a:solidFill>
                  <a:effectLst/>
                  <a:latin typeface="Calibri"/>
                  <a:ea typeface="Times New Roman"/>
                  <a:cs typeface="Times New Roman"/>
                </a:rPr>
                <a:t>,85% </a:t>
              </a:r>
              <a:endParaRPr lang="es-ES" sz="1200" dirty="0">
                <a:effectLst/>
                <a:latin typeface="Times New Roman"/>
                <a:ea typeface="Times New Roman"/>
              </a:endParaRPr>
            </a:p>
            <a:p>
              <a:pPr algn="ctr">
                <a:spcAft>
                  <a:spcPts val="0"/>
                </a:spcAft>
              </a:pPr>
              <a:r>
                <a:rPr lang="es-ES" sz="1200" b="1" kern="1200" dirty="0" err="1" smtClean="0">
                  <a:solidFill>
                    <a:srgbClr val="808080"/>
                  </a:solidFill>
                  <a:effectLst/>
                  <a:latin typeface="Calibri"/>
                  <a:ea typeface="Times New Roman"/>
                  <a:cs typeface="Times New Roman"/>
                </a:rPr>
                <a:t>inaktiboak</a:t>
              </a:r>
              <a:endParaRPr lang="es-ES" sz="1200" dirty="0">
                <a:effectLst/>
                <a:latin typeface="Times New Roman"/>
                <a:ea typeface="Times New Roman"/>
              </a:endParaRPr>
            </a:p>
          </p:txBody>
        </p:sp>
      </p:grpSp>
      <p:sp>
        <p:nvSpPr>
          <p:cNvPr id="16" name="15 Rectángulo"/>
          <p:cNvSpPr/>
          <p:nvPr/>
        </p:nvSpPr>
        <p:spPr>
          <a:xfrm>
            <a:off x="3419872" y="2242646"/>
            <a:ext cx="1230885" cy="307777"/>
          </a:xfrm>
          <a:prstGeom prst="rect">
            <a:avLst/>
          </a:prstGeom>
        </p:spPr>
        <p:txBody>
          <a:bodyPr wrap="square">
            <a:spAutoFit/>
          </a:bodyPr>
          <a:lstStyle/>
          <a:p>
            <a:pPr algn="ctr"/>
            <a:r>
              <a:rPr lang="es-ES" sz="1400" b="1" i="1" dirty="0" smtClean="0">
                <a:effectLst>
                  <a:outerShdw blurRad="38100" dist="38100" dir="2700000" algn="tl">
                    <a:srgbClr val="000000">
                      <a:alpha val="43137"/>
                    </a:srgbClr>
                  </a:outerShdw>
                </a:effectLst>
              </a:rPr>
              <a:t>16 eta 24 </a:t>
            </a:r>
            <a:r>
              <a:rPr lang="es-ES" sz="1400" b="1" i="1" dirty="0" err="1" smtClean="0">
                <a:effectLst>
                  <a:outerShdw blurRad="38100" dist="38100" dir="2700000" algn="tl">
                    <a:srgbClr val="000000">
                      <a:alpha val="43137"/>
                    </a:srgbClr>
                  </a:outerShdw>
                </a:effectLst>
              </a:rPr>
              <a:t>urte</a:t>
            </a:r>
            <a:r>
              <a:rPr lang="es-ES" sz="1400" b="1" i="1" dirty="0" smtClean="0">
                <a:effectLst>
                  <a:outerShdw blurRad="38100" dist="38100" dir="2700000" algn="tl">
                    <a:srgbClr val="000000">
                      <a:alpha val="43137"/>
                    </a:srgbClr>
                  </a:outerShdw>
                </a:effectLst>
              </a:rPr>
              <a:t> </a:t>
            </a:r>
            <a:endParaRPr lang="es-ES" sz="1400" b="1" i="1" dirty="0">
              <a:effectLst>
                <a:outerShdw blurRad="38100" dist="38100" dir="2700000" algn="tl">
                  <a:srgbClr val="000000">
                    <a:alpha val="43137"/>
                  </a:srgbClr>
                </a:outerShdw>
              </a:effectLst>
            </a:endParaRPr>
          </a:p>
        </p:txBody>
      </p:sp>
      <p:sp>
        <p:nvSpPr>
          <p:cNvPr id="17" name="16 Rectángulo"/>
          <p:cNvSpPr/>
          <p:nvPr/>
        </p:nvSpPr>
        <p:spPr>
          <a:xfrm>
            <a:off x="4309760" y="3219309"/>
            <a:ext cx="1486376" cy="523220"/>
          </a:xfrm>
          <a:prstGeom prst="rect">
            <a:avLst/>
          </a:prstGeom>
        </p:spPr>
        <p:txBody>
          <a:bodyPr wrap="square">
            <a:spAutoFit/>
          </a:bodyPr>
          <a:lstStyle/>
          <a:p>
            <a:pPr algn="ctr"/>
            <a:r>
              <a:rPr lang="es-ES" sz="1400" b="1" i="1" dirty="0" smtClean="0">
                <a:effectLst>
                  <a:outerShdw blurRad="38100" dist="38100" dir="2700000" algn="tl">
                    <a:srgbClr val="000000">
                      <a:alpha val="43137"/>
                    </a:srgbClr>
                  </a:outerShdw>
                </a:effectLst>
              </a:rPr>
              <a:t>25 eta </a:t>
            </a:r>
            <a:r>
              <a:rPr lang="es-ES" sz="1400" b="1" i="1" dirty="0">
                <a:effectLst>
                  <a:outerShdw blurRad="38100" dist="38100" dir="2700000" algn="tl">
                    <a:srgbClr val="000000">
                      <a:alpha val="43137"/>
                    </a:srgbClr>
                  </a:outerShdw>
                </a:effectLst>
              </a:rPr>
              <a:t>29 </a:t>
            </a:r>
            <a:r>
              <a:rPr lang="es-ES" sz="1400" b="1" i="1" dirty="0" err="1" smtClean="0">
                <a:effectLst>
                  <a:outerShdw blurRad="38100" dist="38100" dir="2700000" algn="tl">
                    <a:srgbClr val="000000">
                      <a:alpha val="43137"/>
                    </a:srgbClr>
                  </a:outerShdw>
                </a:effectLst>
              </a:rPr>
              <a:t>urte</a:t>
            </a:r>
            <a:r>
              <a:rPr lang="es-ES" sz="1400" b="1" i="1" dirty="0" smtClean="0">
                <a:effectLst>
                  <a:outerShdw blurRad="38100" dist="38100" dir="2700000" algn="tl">
                    <a:srgbClr val="000000">
                      <a:alpha val="43137"/>
                    </a:srgbClr>
                  </a:outerShdw>
                </a:effectLst>
              </a:rPr>
              <a:t> </a:t>
            </a:r>
            <a:r>
              <a:rPr lang="es-ES" sz="1400" b="1" i="1" dirty="0" err="1" smtClean="0">
                <a:effectLst>
                  <a:outerShdw blurRad="38100" dist="38100" dir="2700000" algn="tl">
                    <a:srgbClr val="000000">
                      <a:alpha val="43137"/>
                    </a:srgbClr>
                  </a:outerShdw>
                </a:effectLst>
              </a:rPr>
              <a:t>bitartean</a:t>
            </a:r>
            <a:r>
              <a:rPr lang="es-ES" sz="1400" b="1" i="1" dirty="0" smtClean="0">
                <a:effectLst>
                  <a:outerShdw blurRad="38100" dist="38100" dir="2700000" algn="tl">
                    <a:srgbClr val="000000">
                      <a:alpha val="43137"/>
                    </a:srgbClr>
                  </a:outerShdw>
                </a:effectLst>
              </a:rPr>
              <a:t> </a:t>
            </a:r>
            <a:endParaRPr lang="es-ES" sz="1400" b="1" i="1" dirty="0">
              <a:effectLst>
                <a:outerShdw blurRad="38100" dist="38100" dir="2700000" algn="tl">
                  <a:srgbClr val="000000">
                    <a:alpha val="43137"/>
                  </a:srgbClr>
                </a:outerShdw>
              </a:effectLst>
            </a:endParaRPr>
          </a:p>
        </p:txBody>
      </p:sp>
      <p:pic>
        <p:nvPicPr>
          <p:cNvPr id="2050" name="Picture 2" descr="Resultado de imagen de ESTUDIA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768" y="1699611"/>
            <a:ext cx="857856" cy="643392"/>
          </a:xfrm>
          <a:prstGeom prst="rect">
            <a:avLst/>
          </a:prstGeom>
          <a:noFill/>
          <a:extLst>
            <a:ext uri="{909E8E84-426E-40DD-AFC4-6F175D3DCCD1}">
              <a14:hiddenFill xmlns:a14="http://schemas.microsoft.com/office/drawing/2010/main">
                <a:solidFill>
                  <a:srgbClr val="FFFFFF"/>
                </a:solidFill>
              </a14:hiddenFill>
            </a:ext>
          </a:extLst>
        </p:spPr>
      </p:pic>
      <p:sp>
        <p:nvSpPr>
          <p:cNvPr id="18" name="17 Flecha curvada hacia arriba"/>
          <p:cNvSpPr/>
          <p:nvPr/>
        </p:nvSpPr>
        <p:spPr>
          <a:xfrm>
            <a:off x="2805177" y="2593027"/>
            <a:ext cx="1584176" cy="360040"/>
          </a:xfrm>
          <a:prstGeom prst="curved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CuadroTexto"/>
          <p:cNvSpPr txBox="1"/>
          <p:nvPr/>
        </p:nvSpPr>
        <p:spPr>
          <a:xfrm>
            <a:off x="2021053" y="2861244"/>
            <a:ext cx="2367393" cy="738664"/>
          </a:xfrm>
          <a:prstGeom prst="rect">
            <a:avLst/>
          </a:prstGeom>
          <a:noFill/>
        </p:spPr>
        <p:txBody>
          <a:bodyPr wrap="square" rtlCol="0">
            <a:spAutoFit/>
          </a:bodyPr>
          <a:lstStyle/>
          <a:p>
            <a:r>
              <a:rPr lang="es-ES" b="1" dirty="0" err="1" smtClean="0">
                <a:solidFill>
                  <a:schemeClr val="accent5"/>
                </a:solidFill>
              </a:rPr>
              <a:t>Adina</a:t>
            </a:r>
            <a:r>
              <a:rPr lang="es-ES" b="1" dirty="0" smtClean="0">
                <a:solidFill>
                  <a:schemeClr val="accent5"/>
                </a:solidFill>
              </a:rPr>
              <a:t> </a:t>
            </a:r>
            <a:r>
              <a:rPr lang="es-ES" b="1" dirty="0" err="1" smtClean="0">
                <a:solidFill>
                  <a:schemeClr val="accent5"/>
                </a:solidFill>
              </a:rPr>
              <a:t>erabakigarria</a:t>
            </a:r>
            <a:r>
              <a:rPr lang="es-ES" b="1" dirty="0" smtClean="0">
                <a:solidFill>
                  <a:schemeClr val="accent5"/>
                </a:solidFill>
              </a:rPr>
              <a:t> da</a:t>
            </a:r>
          </a:p>
          <a:p>
            <a:pPr algn="ctr"/>
            <a:r>
              <a:rPr lang="es-ES" sz="1200" dirty="0" smtClean="0">
                <a:solidFill>
                  <a:schemeClr val="accent5"/>
                </a:solidFill>
              </a:rPr>
              <a:t>(</a:t>
            </a:r>
            <a:r>
              <a:rPr lang="es-ES" sz="1200" dirty="0" err="1" smtClean="0">
                <a:solidFill>
                  <a:schemeClr val="accent5"/>
                </a:solidFill>
              </a:rPr>
              <a:t>hamarretik</a:t>
            </a:r>
            <a:r>
              <a:rPr lang="es-ES" sz="1200" dirty="0" smtClean="0">
                <a:solidFill>
                  <a:schemeClr val="accent5"/>
                </a:solidFill>
              </a:rPr>
              <a:t> </a:t>
            </a:r>
            <a:r>
              <a:rPr lang="es-ES" sz="1200" dirty="0" err="1" smtClean="0">
                <a:solidFill>
                  <a:schemeClr val="accent5"/>
                </a:solidFill>
              </a:rPr>
              <a:t>bederatzik</a:t>
            </a:r>
            <a:r>
              <a:rPr lang="es-ES" sz="1200" dirty="0" smtClean="0">
                <a:solidFill>
                  <a:schemeClr val="accent5"/>
                </a:solidFill>
              </a:rPr>
              <a:t> 16 eta 24 </a:t>
            </a:r>
            <a:r>
              <a:rPr lang="es-ES" sz="1200" dirty="0" err="1" smtClean="0">
                <a:solidFill>
                  <a:schemeClr val="accent5"/>
                </a:solidFill>
              </a:rPr>
              <a:t>urte</a:t>
            </a:r>
            <a:r>
              <a:rPr lang="es-ES" sz="1200" dirty="0" smtClean="0">
                <a:solidFill>
                  <a:schemeClr val="accent5"/>
                </a:solidFill>
              </a:rPr>
              <a:t> </a:t>
            </a:r>
            <a:r>
              <a:rPr lang="es-ES" sz="1200" dirty="0" err="1" smtClean="0">
                <a:solidFill>
                  <a:schemeClr val="accent5"/>
                </a:solidFill>
              </a:rPr>
              <a:t>bitartean</a:t>
            </a:r>
            <a:r>
              <a:rPr lang="es-ES" sz="1200" dirty="0" smtClean="0">
                <a:solidFill>
                  <a:schemeClr val="accent5"/>
                </a:solidFill>
              </a:rPr>
              <a:t> </a:t>
            </a:r>
            <a:r>
              <a:rPr lang="es-ES" sz="1200" dirty="0" err="1" smtClean="0">
                <a:solidFill>
                  <a:schemeClr val="accent5"/>
                </a:solidFill>
              </a:rPr>
              <a:t>dauzkate</a:t>
            </a:r>
            <a:r>
              <a:rPr lang="es-ES" sz="1200" dirty="0" smtClean="0">
                <a:solidFill>
                  <a:schemeClr val="accent5"/>
                </a:solidFill>
              </a:rPr>
              <a:t>)</a:t>
            </a:r>
            <a:endParaRPr lang="es-ES" sz="1200" dirty="0">
              <a:solidFill>
                <a:schemeClr val="accent5"/>
              </a:solidFill>
            </a:endParaRPr>
          </a:p>
        </p:txBody>
      </p:sp>
      <p:grpSp>
        <p:nvGrpSpPr>
          <p:cNvPr id="28" name="27 Grupo"/>
          <p:cNvGrpSpPr/>
          <p:nvPr/>
        </p:nvGrpSpPr>
        <p:grpSpPr>
          <a:xfrm>
            <a:off x="4603821" y="1438778"/>
            <a:ext cx="864279" cy="454531"/>
            <a:chOff x="4931857" y="1566776"/>
            <a:chExt cx="864279" cy="454531"/>
          </a:xfrm>
        </p:grpSpPr>
        <p:sp>
          <p:nvSpPr>
            <p:cNvPr id="25" name="18 CuadroTexto"/>
            <p:cNvSpPr txBox="1"/>
            <p:nvPr/>
          </p:nvSpPr>
          <p:spPr>
            <a:xfrm>
              <a:off x="4972043" y="1571462"/>
              <a:ext cx="648073" cy="430887"/>
            </a:xfrm>
            <a:prstGeom prst="rect">
              <a:avLst/>
            </a:prstGeom>
            <a:noFill/>
          </p:spPr>
          <p:txBody>
            <a:bodyPr wrap="square" rtlCol="0">
              <a:spAutoFit/>
            </a:bodyPr>
            <a:lstStyle/>
            <a:p>
              <a:pPr algn="ctr">
                <a:spcAft>
                  <a:spcPts val="0"/>
                </a:spcAft>
              </a:pPr>
              <a:r>
                <a:rPr lang="es-ES" sz="1100" i="1" dirty="0" smtClean="0">
                  <a:effectLst/>
                  <a:latin typeface="+mj-lt"/>
                  <a:ea typeface="Times New Roman"/>
                </a:rPr>
                <a:t>%59a 2006an</a:t>
              </a:r>
              <a:endParaRPr lang="es-ES" sz="1100" i="1" dirty="0">
                <a:effectLst/>
                <a:latin typeface="+mj-lt"/>
                <a:ea typeface="Times New Roman"/>
              </a:endParaRPr>
            </a:p>
          </p:txBody>
        </p:sp>
        <p:sp>
          <p:nvSpPr>
            <p:cNvPr id="27" name="26 Corchetes"/>
            <p:cNvSpPr/>
            <p:nvPr/>
          </p:nvSpPr>
          <p:spPr>
            <a:xfrm>
              <a:off x="4931857" y="1566776"/>
              <a:ext cx="864279" cy="454531"/>
            </a:xfrm>
            <a:prstGeom prst="bracketPair">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dirty="0"/>
            </a:p>
          </p:txBody>
        </p:sp>
      </p:grpSp>
      <p:sp>
        <p:nvSpPr>
          <p:cNvPr id="29" name="28 Flecha abajo"/>
          <p:cNvSpPr/>
          <p:nvPr/>
        </p:nvSpPr>
        <p:spPr>
          <a:xfrm>
            <a:off x="5148064" y="1556792"/>
            <a:ext cx="287666" cy="30573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787242" y="5652581"/>
            <a:ext cx="5296926" cy="400110"/>
          </a:xfrm>
          <a:prstGeom prst="rect">
            <a:avLst/>
          </a:prstGeom>
        </p:spPr>
        <p:txBody>
          <a:bodyPr wrap="square">
            <a:spAutoFit/>
          </a:bodyPr>
          <a:lstStyle/>
          <a:p>
            <a:r>
              <a:rPr lang="es-ES" sz="1000" dirty="0" err="1" smtClean="0">
                <a:solidFill>
                  <a:schemeClr val="bg1">
                    <a:lumMod val="50000"/>
                  </a:schemeClr>
                </a:solidFill>
              </a:rPr>
              <a:t>Orozko</a:t>
            </a:r>
            <a:r>
              <a:rPr lang="es-ES" sz="1000" dirty="0" smtClean="0">
                <a:solidFill>
                  <a:schemeClr val="bg1">
                    <a:lumMod val="50000"/>
                  </a:schemeClr>
                </a:solidFill>
              </a:rPr>
              <a:t>, </a:t>
            </a:r>
            <a:r>
              <a:rPr lang="es-ES" sz="1000" dirty="0" err="1" smtClean="0">
                <a:solidFill>
                  <a:schemeClr val="bg1">
                    <a:lumMod val="50000"/>
                  </a:schemeClr>
                </a:solidFill>
              </a:rPr>
              <a:t>Basauri</a:t>
            </a:r>
            <a:r>
              <a:rPr lang="es-ES" sz="1000" dirty="0" smtClean="0">
                <a:solidFill>
                  <a:schemeClr val="bg1">
                    <a:lumMod val="50000"/>
                  </a:schemeClr>
                </a:solidFill>
              </a:rPr>
              <a:t>, Orduña eta </a:t>
            </a:r>
            <a:r>
              <a:rPr lang="es-ES" sz="1000" dirty="0" err="1" smtClean="0">
                <a:solidFill>
                  <a:schemeClr val="bg1">
                    <a:lumMod val="50000"/>
                  </a:schemeClr>
                </a:solidFill>
              </a:rPr>
              <a:t>Zaratamo</a:t>
            </a:r>
            <a:r>
              <a:rPr lang="es-ES" sz="1000" dirty="0" smtClean="0">
                <a:solidFill>
                  <a:schemeClr val="bg1">
                    <a:lumMod val="50000"/>
                  </a:schemeClr>
                </a:solidFill>
              </a:rPr>
              <a:t> </a:t>
            </a:r>
            <a:r>
              <a:rPr lang="es-ES" sz="1000" dirty="0" err="1" smtClean="0"/>
              <a:t>dira</a:t>
            </a:r>
            <a:r>
              <a:rPr lang="es-ES" sz="1000" dirty="0" smtClean="0"/>
              <a:t> </a:t>
            </a:r>
            <a:r>
              <a:rPr lang="es-ES" sz="1000" dirty="0" err="1" smtClean="0"/>
              <a:t>langabezi</a:t>
            </a:r>
            <a:r>
              <a:rPr lang="es-ES" sz="1000" dirty="0" smtClean="0"/>
              <a:t> tasa </a:t>
            </a:r>
            <a:r>
              <a:rPr lang="es-ES" sz="1000" dirty="0" err="1" smtClean="0"/>
              <a:t>altuenak</a:t>
            </a:r>
            <a:r>
              <a:rPr lang="es-ES" sz="1000" dirty="0" smtClean="0"/>
              <a:t> </a:t>
            </a:r>
            <a:r>
              <a:rPr lang="es-ES" sz="1000" dirty="0" err="1" smtClean="0"/>
              <a:t>dauzkaten</a:t>
            </a:r>
            <a:r>
              <a:rPr lang="es-ES" sz="1000" dirty="0" smtClean="0"/>
              <a:t> </a:t>
            </a:r>
            <a:r>
              <a:rPr lang="es-ES" sz="1000" dirty="0" err="1" smtClean="0"/>
              <a:t>herriak</a:t>
            </a:r>
            <a:r>
              <a:rPr lang="es-ES" sz="1000" dirty="0" smtClean="0"/>
              <a:t>. </a:t>
            </a:r>
            <a:r>
              <a:rPr lang="es-ES" sz="1000" dirty="0" err="1" smtClean="0">
                <a:solidFill>
                  <a:schemeClr val="bg1">
                    <a:lumMod val="50000"/>
                  </a:schemeClr>
                </a:solidFill>
              </a:rPr>
              <a:t>Etxebarri</a:t>
            </a:r>
            <a:r>
              <a:rPr lang="es-ES" sz="1000" dirty="0" smtClean="0">
                <a:solidFill>
                  <a:schemeClr val="bg1">
                    <a:lumMod val="50000"/>
                  </a:schemeClr>
                </a:solidFill>
              </a:rPr>
              <a:t> eta </a:t>
            </a:r>
            <a:r>
              <a:rPr lang="es-ES" sz="1000" dirty="0" err="1" smtClean="0">
                <a:solidFill>
                  <a:schemeClr val="bg1">
                    <a:lumMod val="50000"/>
                  </a:schemeClr>
                </a:solidFill>
              </a:rPr>
              <a:t>Galdakao</a:t>
            </a:r>
            <a:r>
              <a:rPr lang="es-ES" sz="1000" dirty="0" err="1" smtClean="0"/>
              <a:t>n</a:t>
            </a:r>
            <a:r>
              <a:rPr lang="es-ES" sz="1000" dirty="0" smtClean="0"/>
              <a:t> </a:t>
            </a:r>
            <a:r>
              <a:rPr lang="es-ES" sz="1000" dirty="0" err="1" smtClean="0"/>
              <a:t>daude</a:t>
            </a:r>
            <a:r>
              <a:rPr lang="es-ES" sz="1000" dirty="0" smtClean="0"/>
              <a:t> </a:t>
            </a:r>
            <a:r>
              <a:rPr lang="es-ES" sz="1000" dirty="0" err="1" smtClean="0"/>
              <a:t>baxuenak</a:t>
            </a:r>
            <a:r>
              <a:rPr lang="es-ES" sz="1000" dirty="0" smtClean="0"/>
              <a:t>.</a:t>
            </a:r>
            <a:endParaRPr lang="es-ES" sz="1000" dirty="0"/>
          </a:p>
        </p:txBody>
      </p:sp>
      <p:sp>
        <p:nvSpPr>
          <p:cNvPr id="34" name="33 Corchetes"/>
          <p:cNvSpPr/>
          <p:nvPr/>
        </p:nvSpPr>
        <p:spPr>
          <a:xfrm>
            <a:off x="1641894" y="3541620"/>
            <a:ext cx="4415586" cy="561798"/>
          </a:xfrm>
          <a:prstGeom prst="bracketPair">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000" dirty="0"/>
          </a:p>
        </p:txBody>
      </p:sp>
      <p:sp>
        <p:nvSpPr>
          <p:cNvPr id="31" name="30 Flecha a la derecha con bandas"/>
          <p:cNvSpPr/>
          <p:nvPr/>
        </p:nvSpPr>
        <p:spPr>
          <a:xfrm rot="5400000">
            <a:off x="459760" y="3141282"/>
            <a:ext cx="1189674" cy="901641"/>
          </a:xfrm>
          <a:prstGeom prst="strip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14 Elipse"/>
          <p:cNvSpPr/>
          <p:nvPr/>
        </p:nvSpPr>
        <p:spPr>
          <a:xfrm>
            <a:off x="478534" y="4193628"/>
            <a:ext cx="1152128" cy="1040744"/>
          </a:xfrm>
          <a:prstGeom prst="ellipse">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7" name="18 CuadroTexto"/>
          <p:cNvSpPr txBox="1"/>
          <p:nvPr/>
        </p:nvSpPr>
        <p:spPr>
          <a:xfrm>
            <a:off x="510234" y="4452390"/>
            <a:ext cx="1052142" cy="523220"/>
          </a:xfrm>
          <a:prstGeom prst="rect">
            <a:avLst/>
          </a:prstGeom>
          <a:noFill/>
        </p:spPr>
        <p:txBody>
          <a:bodyPr wrap="square" rtlCol="0">
            <a:spAutoFit/>
          </a:bodyPr>
          <a:lstStyle/>
          <a:p>
            <a:pPr algn="ctr">
              <a:spcAft>
                <a:spcPts val="0"/>
              </a:spcAft>
            </a:pPr>
            <a:r>
              <a:rPr lang="es-ES" sz="1600" b="1" dirty="0" smtClean="0">
                <a:solidFill>
                  <a:schemeClr val="accent5"/>
                </a:solidFill>
                <a:latin typeface="Calibri"/>
                <a:ea typeface="Times New Roman"/>
                <a:cs typeface="Times New Roman"/>
              </a:rPr>
              <a:t>%55</a:t>
            </a:r>
            <a:r>
              <a:rPr lang="es-ES" sz="1600" b="1" kern="1200" dirty="0" smtClean="0">
                <a:solidFill>
                  <a:schemeClr val="accent5"/>
                </a:solidFill>
                <a:effectLst/>
                <a:latin typeface="Calibri"/>
                <a:ea typeface="Times New Roman"/>
                <a:cs typeface="Times New Roman"/>
              </a:rPr>
              <a:t>,34 </a:t>
            </a:r>
            <a:endParaRPr lang="es-ES" sz="1200" dirty="0">
              <a:solidFill>
                <a:schemeClr val="accent5"/>
              </a:solidFill>
              <a:effectLst/>
              <a:latin typeface="Times New Roman"/>
              <a:ea typeface="Times New Roman"/>
            </a:endParaRPr>
          </a:p>
          <a:p>
            <a:pPr algn="ctr">
              <a:spcAft>
                <a:spcPts val="0"/>
              </a:spcAft>
            </a:pPr>
            <a:r>
              <a:rPr lang="es-ES" sz="1200" b="1" dirty="0" err="1" smtClean="0">
                <a:solidFill>
                  <a:schemeClr val="accent5"/>
                </a:solidFill>
                <a:effectLst/>
                <a:ea typeface="Times New Roman"/>
              </a:rPr>
              <a:t>Aktiboak</a:t>
            </a:r>
            <a:endParaRPr lang="es-ES" sz="1200" b="1" dirty="0">
              <a:solidFill>
                <a:schemeClr val="accent5"/>
              </a:solidFill>
              <a:effectLst/>
              <a:ea typeface="Times New Roman"/>
            </a:endParaRPr>
          </a:p>
        </p:txBody>
      </p:sp>
      <p:sp>
        <p:nvSpPr>
          <p:cNvPr id="38" name="37 CuadroTexto"/>
          <p:cNvSpPr txBox="1"/>
          <p:nvPr/>
        </p:nvSpPr>
        <p:spPr>
          <a:xfrm>
            <a:off x="35496" y="4975610"/>
            <a:ext cx="1944400" cy="523220"/>
          </a:xfrm>
          <a:prstGeom prst="rect">
            <a:avLst/>
          </a:prstGeom>
          <a:noFill/>
        </p:spPr>
        <p:txBody>
          <a:bodyPr wrap="square" rtlCol="0">
            <a:spAutoFit/>
          </a:bodyPr>
          <a:lstStyle/>
          <a:p>
            <a:pPr algn="ctr"/>
            <a:r>
              <a:rPr lang="es-ES" sz="1400" b="1" i="1" dirty="0" smtClean="0">
                <a:solidFill>
                  <a:schemeClr val="bg1">
                    <a:lumMod val="50000"/>
                  </a:schemeClr>
                </a:solidFill>
              </a:rPr>
              <a:t>16 eta 29 </a:t>
            </a:r>
            <a:r>
              <a:rPr lang="es-ES" sz="1400" b="1" i="1" dirty="0" err="1" smtClean="0">
                <a:solidFill>
                  <a:schemeClr val="bg1">
                    <a:lumMod val="50000"/>
                  </a:schemeClr>
                </a:solidFill>
              </a:rPr>
              <a:t>urte</a:t>
            </a:r>
            <a:r>
              <a:rPr lang="es-ES" sz="1400" b="1" i="1" dirty="0" smtClean="0">
                <a:solidFill>
                  <a:schemeClr val="bg1">
                    <a:lumMod val="50000"/>
                  </a:schemeClr>
                </a:solidFill>
              </a:rPr>
              <a:t> </a:t>
            </a:r>
            <a:r>
              <a:rPr lang="es-ES" sz="1400" b="1" i="1" dirty="0" err="1" smtClean="0">
                <a:solidFill>
                  <a:schemeClr val="bg1">
                    <a:lumMod val="50000"/>
                  </a:schemeClr>
                </a:solidFill>
              </a:rPr>
              <a:t>bitarteko</a:t>
            </a:r>
            <a:r>
              <a:rPr lang="es-ES" sz="1400" b="1" i="1" dirty="0" smtClean="0">
                <a:solidFill>
                  <a:schemeClr val="bg1">
                    <a:lumMod val="50000"/>
                  </a:schemeClr>
                </a:solidFill>
              </a:rPr>
              <a:t> 6.600 </a:t>
            </a:r>
            <a:r>
              <a:rPr lang="es-ES" sz="1400" b="1" i="1" dirty="0" err="1" smtClean="0">
                <a:solidFill>
                  <a:schemeClr val="bg1">
                    <a:lumMod val="50000"/>
                  </a:schemeClr>
                </a:solidFill>
              </a:rPr>
              <a:t>gazte</a:t>
            </a:r>
            <a:r>
              <a:rPr lang="es-ES" sz="1400" b="1" i="1" dirty="0" smtClean="0">
                <a:solidFill>
                  <a:schemeClr val="bg1">
                    <a:lumMod val="50000"/>
                  </a:schemeClr>
                </a:solidFill>
              </a:rPr>
              <a:t> </a:t>
            </a:r>
            <a:r>
              <a:rPr lang="es-ES" sz="1400" b="1" i="1" dirty="0" err="1" smtClean="0">
                <a:solidFill>
                  <a:schemeClr val="bg1">
                    <a:lumMod val="50000"/>
                  </a:schemeClr>
                </a:solidFill>
              </a:rPr>
              <a:t>inguru</a:t>
            </a:r>
            <a:endParaRPr lang="es-ES" sz="1400" b="1" i="1" dirty="0">
              <a:solidFill>
                <a:schemeClr val="bg1">
                  <a:lumMod val="50000"/>
                </a:schemeClr>
              </a:solidFill>
            </a:endParaRPr>
          </a:p>
        </p:txBody>
      </p:sp>
      <p:sp>
        <p:nvSpPr>
          <p:cNvPr id="35" name="34 Igual que"/>
          <p:cNvSpPr/>
          <p:nvPr/>
        </p:nvSpPr>
        <p:spPr>
          <a:xfrm>
            <a:off x="1566915" y="4429530"/>
            <a:ext cx="908279" cy="605334"/>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0" name="14 Elipse"/>
          <p:cNvSpPr/>
          <p:nvPr/>
        </p:nvSpPr>
        <p:spPr>
          <a:xfrm>
            <a:off x="2611625" y="4211825"/>
            <a:ext cx="1152128" cy="1040744"/>
          </a:xfrm>
          <a:prstGeom prst="ellipse">
            <a:avLst/>
          </a:prstGeom>
          <a:solidFill>
            <a:schemeClr val="accent3">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1" name="18 CuadroTexto"/>
          <p:cNvSpPr txBox="1"/>
          <p:nvPr/>
        </p:nvSpPr>
        <p:spPr>
          <a:xfrm>
            <a:off x="2643325" y="4470587"/>
            <a:ext cx="1052142" cy="523220"/>
          </a:xfrm>
          <a:prstGeom prst="rect">
            <a:avLst/>
          </a:prstGeom>
          <a:noFill/>
        </p:spPr>
        <p:txBody>
          <a:bodyPr wrap="square" rtlCol="0">
            <a:spAutoFit/>
          </a:bodyPr>
          <a:lstStyle/>
          <a:p>
            <a:pPr algn="ctr">
              <a:spcAft>
                <a:spcPts val="0"/>
              </a:spcAft>
            </a:pPr>
            <a:r>
              <a:rPr lang="es-ES" sz="1600" b="1" dirty="0" smtClean="0">
                <a:solidFill>
                  <a:schemeClr val="accent3"/>
                </a:solidFill>
                <a:latin typeface="Calibri"/>
                <a:ea typeface="Times New Roman"/>
                <a:cs typeface="Times New Roman"/>
              </a:rPr>
              <a:t>%73,40</a:t>
            </a:r>
            <a:r>
              <a:rPr lang="es-ES" sz="1600" b="1" kern="1200" dirty="0" smtClean="0">
                <a:solidFill>
                  <a:schemeClr val="accent3"/>
                </a:solidFill>
                <a:effectLst/>
                <a:latin typeface="Calibri"/>
                <a:ea typeface="Times New Roman"/>
                <a:cs typeface="Times New Roman"/>
              </a:rPr>
              <a:t> </a:t>
            </a:r>
            <a:endParaRPr lang="es-ES" sz="1200" dirty="0">
              <a:solidFill>
                <a:schemeClr val="accent3"/>
              </a:solidFill>
              <a:effectLst/>
              <a:latin typeface="Times New Roman"/>
              <a:ea typeface="Times New Roman"/>
            </a:endParaRPr>
          </a:p>
          <a:p>
            <a:pPr algn="ctr">
              <a:spcAft>
                <a:spcPts val="0"/>
              </a:spcAft>
            </a:pPr>
            <a:r>
              <a:rPr lang="es-ES" sz="1200" b="1" dirty="0" err="1" smtClean="0">
                <a:solidFill>
                  <a:schemeClr val="accent3"/>
                </a:solidFill>
                <a:effectLst/>
                <a:ea typeface="Times New Roman"/>
              </a:rPr>
              <a:t>lanean</a:t>
            </a:r>
            <a:endParaRPr lang="es-ES" sz="1200" b="1" dirty="0">
              <a:solidFill>
                <a:schemeClr val="accent3"/>
              </a:solidFill>
              <a:effectLst/>
              <a:ea typeface="Times New Roman"/>
            </a:endParaRPr>
          </a:p>
        </p:txBody>
      </p:sp>
      <p:sp>
        <p:nvSpPr>
          <p:cNvPr id="42" name="14 Elipse"/>
          <p:cNvSpPr/>
          <p:nvPr/>
        </p:nvSpPr>
        <p:spPr>
          <a:xfrm>
            <a:off x="4562273" y="4198623"/>
            <a:ext cx="1152128" cy="1040744"/>
          </a:xfrm>
          <a:prstGeom prst="ellipse">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3" name="18 CuadroTexto"/>
          <p:cNvSpPr txBox="1"/>
          <p:nvPr/>
        </p:nvSpPr>
        <p:spPr>
          <a:xfrm>
            <a:off x="4593973" y="4457385"/>
            <a:ext cx="1052142" cy="523220"/>
          </a:xfrm>
          <a:prstGeom prst="rect">
            <a:avLst/>
          </a:prstGeom>
          <a:noFill/>
        </p:spPr>
        <p:txBody>
          <a:bodyPr wrap="square" rtlCol="0">
            <a:spAutoFit/>
          </a:bodyPr>
          <a:lstStyle/>
          <a:p>
            <a:pPr algn="ctr">
              <a:spcAft>
                <a:spcPts val="0"/>
              </a:spcAft>
            </a:pPr>
            <a:r>
              <a:rPr lang="es-ES" sz="1600" b="1" dirty="0" smtClean="0">
                <a:solidFill>
                  <a:schemeClr val="accent6"/>
                </a:solidFill>
                <a:latin typeface="Calibri"/>
                <a:ea typeface="Times New Roman"/>
                <a:cs typeface="Times New Roman"/>
              </a:rPr>
              <a:t>%26,60</a:t>
            </a:r>
            <a:r>
              <a:rPr lang="es-ES" sz="1600" b="1" kern="1200" dirty="0" smtClean="0">
                <a:solidFill>
                  <a:schemeClr val="accent6"/>
                </a:solidFill>
                <a:effectLst/>
                <a:latin typeface="Calibri"/>
                <a:ea typeface="Times New Roman"/>
                <a:cs typeface="Times New Roman"/>
              </a:rPr>
              <a:t> </a:t>
            </a:r>
            <a:endParaRPr lang="es-ES" sz="1200" dirty="0">
              <a:solidFill>
                <a:schemeClr val="accent6"/>
              </a:solidFill>
              <a:effectLst/>
              <a:latin typeface="Times New Roman"/>
              <a:ea typeface="Times New Roman"/>
            </a:endParaRPr>
          </a:p>
          <a:p>
            <a:pPr algn="ctr">
              <a:spcAft>
                <a:spcPts val="0"/>
              </a:spcAft>
            </a:pPr>
            <a:r>
              <a:rPr lang="es-ES" sz="1200" b="1" dirty="0" err="1" smtClean="0">
                <a:solidFill>
                  <a:schemeClr val="accent6"/>
                </a:solidFill>
                <a:effectLst/>
                <a:ea typeface="Times New Roman"/>
              </a:rPr>
              <a:t>langabezian</a:t>
            </a:r>
            <a:endParaRPr lang="es-ES" sz="1200" b="1" dirty="0">
              <a:solidFill>
                <a:schemeClr val="accent6"/>
              </a:solidFill>
              <a:effectLst/>
              <a:ea typeface="Times New Roman"/>
            </a:endParaRPr>
          </a:p>
        </p:txBody>
      </p:sp>
      <p:sp>
        <p:nvSpPr>
          <p:cNvPr id="39" name="38 Más"/>
          <p:cNvSpPr/>
          <p:nvPr/>
        </p:nvSpPr>
        <p:spPr>
          <a:xfrm>
            <a:off x="3956399" y="4457385"/>
            <a:ext cx="432048" cy="482163"/>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p:cNvSpPr/>
          <p:nvPr/>
        </p:nvSpPr>
        <p:spPr>
          <a:xfrm>
            <a:off x="4041126" y="5017710"/>
            <a:ext cx="1950470" cy="646331"/>
          </a:xfrm>
          <a:prstGeom prst="rect">
            <a:avLst/>
          </a:prstGeom>
        </p:spPr>
        <p:txBody>
          <a:bodyPr wrap="none">
            <a:spAutoFit/>
          </a:bodyPr>
          <a:lstStyle/>
          <a:p>
            <a:r>
              <a:rPr lang="es-ES" b="1" i="1" dirty="0" smtClean="0">
                <a:solidFill>
                  <a:schemeClr val="bg1">
                    <a:lumMod val="50000"/>
                  </a:schemeClr>
                </a:solidFill>
              </a:rPr>
              <a:t>1.700 </a:t>
            </a:r>
            <a:r>
              <a:rPr lang="es-ES" b="1" i="1" dirty="0" err="1" smtClean="0">
                <a:solidFill>
                  <a:schemeClr val="bg1">
                    <a:lumMod val="50000"/>
                  </a:schemeClr>
                </a:solidFill>
              </a:rPr>
              <a:t>gazte</a:t>
            </a:r>
            <a:r>
              <a:rPr lang="es-ES" b="1" i="1" dirty="0" smtClean="0">
                <a:solidFill>
                  <a:schemeClr val="bg1">
                    <a:lumMod val="50000"/>
                  </a:schemeClr>
                </a:solidFill>
              </a:rPr>
              <a:t> </a:t>
            </a:r>
          </a:p>
          <a:p>
            <a:r>
              <a:rPr lang="es-ES" b="1" i="1" dirty="0" err="1" smtClean="0">
                <a:solidFill>
                  <a:schemeClr val="bg1">
                    <a:lumMod val="50000"/>
                  </a:schemeClr>
                </a:solidFill>
              </a:rPr>
              <a:t>gutxi</a:t>
            </a:r>
            <a:r>
              <a:rPr lang="es-ES" b="1" i="1" dirty="0" smtClean="0">
                <a:solidFill>
                  <a:schemeClr val="bg1">
                    <a:lumMod val="50000"/>
                  </a:schemeClr>
                </a:solidFill>
              </a:rPr>
              <a:t> </a:t>
            </a:r>
            <a:r>
              <a:rPr lang="es-ES" b="1" i="1" dirty="0" err="1" smtClean="0">
                <a:solidFill>
                  <a:schemeClr val="bg1">
                    <a:lumMod val="50000"/>
                  </a:schemeClr>
                </a:solidFill>
              </a:rPr>
              <a:t>gora</a:t>
            </a:r>
            <a:r>
              <a:rPr lang="es-ES" b="1" i="1" dirty="0" smtClean="0">
                <a:solidFill>
                  <a:schemeClr val="bg1">
                    <a:lumMod val="50000"/>
                  </a:schemeClr>
                </a:solidFill>
              </a:rPr>
              <a:t> </a:t>
            </a:r>
            <a:r>
              <a:rPr lang="es-ES" b="1" i="1" dirty="0" err="1" smtClean="0">
                <a:solidFill>
                  <a:schemeClr val="bg1">
                    <a:lumMod val="50000"/>
                  </a:schemeClr>
                </a:solidFill>
              </a:rPr>
              <a:t>behera</a:t>
            </a:r>
            <a:r>
              <a:rPr lang="es-ES" b="1" i="1" dirty="0" smtClean="0">
                <a:solidFill>
                  <a:schemeClr val="bg1">
                    <a:lumMod val="50000"/>
                  </a:schemeClr>
                </a:solidFill>
              </a:rPr>
              <a:t> </a:t>
            </a:r>
            <a:endParaRPr lang="es-ES" dirty="0"/>
          </a:p>
        </p:txBody>
      </p:sp>
      <p:grpSp>
        <p:nvGrpSpPr>
          <p:cNvPr id="46" name="45 Grupo"/>
          <p:cNvGrpSpPr/>
          <p:nvPr/>
        </p:nvGrpSpPr>
        <p:grpSpPr>
          <a:xfrm>
            <a:off x="5646115" y="4170768"/>
            <a:ext cx="864279" cy="454531"/>
            <a:chOff x="4931857" y="1566776"/>
            <a:chExt cx="864279" cy="454531"/>
          </a:xfrm>
        </p:grpSpPr>
        <p:sp>
          <p:nvSpPr>
            <p:cNvPr id="47" name="18 CuadroTexto"/>
            <p:cNvSpPr txBox="1"/>
            <p:nvPr/>
          </p:nvSpPr>
          <p:spPr>
            <a:xfrm>
              <a:off x="4972043" y="1571462"/>
              <a:ext cx="648073" cy="430887"/>
            </a:xfrm>
            <a:prstGeom prst="rect">
              <a:avLst/>
            </a:prstGeom>
            <a:noFill/>
          </p:spPr>
          <p:txBody>
            <a:bodyPr wrap="square" rtlCol="0">
              <a:spAutoFit/>
            </a:bodyPr>
            <a:lstStyle/>
            <a:p>
              <a:pPr algn="ctr">
                <a:spcAft>
                  <a:spcPts val="0"/>
                </a:spcAft>
              </a:pPr>
              <a:r>
                <a:rPr lang="es-ES" sz="1100" i="1" dirty="0" smtClean="0">
                  <a:effectLst/>
                  <a:latin typeface="+mj-lt"/>
                  <a:ea typeface="Times New Roman"/>
                </a:rPr>
                <a:t>2006an </a:t>
              </a:r>
              <a:r>
                <a:rPr lang="es-ES" sz="1100" i="1" dirty="0">
                  <a:ea typeface="Times New Roman"/>
                </a:rPr>
                <a:t>%12,95</a:t>
              </a:r>
              <a:r>
                <a:rPr lang="es-ES" sz="1100" i="1" dirty="0" smtClean="0">
                  <a:effectLst/>
                  <a:latin typeface="+mj-lt"/>
                  <a:ea typeface="Times New Roman"/>
                </a:rPr>
                <a:t> </a:t>
              </a:r>
              <a:endParaRPr lang="es-ES" sz="1100" i="1" dirty="0">
                <a:effectLst/>
                <a:latin typeface="+mj-lt"/>
                <a:ea typeface="Times New Roman"/>
              </a:endParaRPr>
            </a:p>
          </p:txBody>
        </p:sp>
        <p:sp>
          <p:nvSpPr>
            <p:cNvPr id="48" name="47 Corchetes"/>
            <p:cNvSpPr/>
            <p:nvPr/>
          </p:nvSpPr>
          <p:spPr>
            <a:xfrm>
              <a:off x="4931857" y="1566776"/>
              <a:ext cx="864279" cy="454531"/>
            </a:xfrm>
            <a:prstGeom prst="bracketPair">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dirty="0"/>
            </a:p>
          </p:txBody>
        </p:sp>
      </p:grpSp>
      <p:sp>
        <p:nvSpPr>
          <p:cNvPr id="49" name="48 Flecha abajo"/>
          <p:cNvSpPr/>
          <p:nvPr/>
        </p:nvSpPr>
        <p:spPr>
          <a:xfrm rot="10800000">
            <a:off x="6204028" y="4211825"/>
            <a:ext cx="287666" cy="3057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49 Corchetes"/>
          <p:cNvSpPr/>
          <p:nvPr/>
        </p:nvSpPr>
        <p:spPr>
          <a:xfrm>
            <a:off x="807780" y="5550062"/>
            <a:ext cx="5276388" cy="472119"/>
          </a:xfrm>
          <a:prstGeom prst="bracketPair">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dirty="0"/>
          </a:p>
        </p:txBody>
      </p:sp>
      <p:sp>
        <p:nvSpPr>
          <p:cNvPr id="52" name="51 Rectángulo"/>
          <p:cNvSpPr/>
          <p:nvPr/>
        </p:nvSpPr>
        <p:spPr>
          <a:xfrm>
            <a:off x="1763688" y="3703308"/>
            <a:ext cx="4320480" cy="400110"/>
          </a:xfrm>
          <a:prstGeom prst="rect">
            <a:avLst/>
          </a:prstGeom>
        </p:spPr>
        <p:txBody>
          <a:bodyPr wrap="square">
            <a:spAutoFit/>
          </a:bodyPr>
          <a:lstStyle/>
          <a:p>
            <a:r>
              <a:rPr lang="es-ES" sz="1000" dirty="0" err="1" smtClean="0">
                <a:solidFill>
                  <a:schemeClr val="bg1">
                    <a:lumMod val="50000"/>
                  </a:schemeClr>
                </a:solidFill>
              </a:rPr>
              <a:t>Orozko</a:t>
            </a:r>
            <a:r>
              <a:rPr lang="es-ES" sz="1000" dirty="0" smtClean="0">
                <a:solidFill>
                  <a:schemeClr val="bg1">
                    <a:lumMod val="50000"/>
                  </a:schemeClr>
                </a:solidFill>
              </a:rPr>
              <a:t> eta </a:t>
            </a:r>
            <a:r>
              <a:rPr lang="es-ES" sz="1000" dirty="0" err="1" smtClean="0">
                <a:solidFill>
                  <a:schemeClr val="bg1">
                    <a:lumMod val="50000"/>
                  </a:schemeClr>
                </a:solidFill>
              </a:rPr>
              <a:t>Arakaldo</a:t>
            </a:r>
            <a:r>
              <a:rPr lang="es-ES" sz="1000" dirty="0" smtClean="0">
                <a:solidFill>
                  <a:schemeClr val="bg1">
                    <a:lumMod val="50000"/>
                  </a:schemeClr>
                </a:solidFill>
              </a:rPr>
              <a:t>* </a:t>
            </a:r>
            <a:r>
              <a:rPr lang="es-ES" sz="1000" dirty="0" err="1" smtClean="0"/>
              <a:t>dira</a:t>
            </a:r>
            <a:r>
              <a:rPr lang="es-ES" sz="1000" dirty="0" smtClean="0">
                <a:solidFill>
                  <a:schemeClr val="bg1">
                    <a:lumMod val="50000"/>
                  </a:schemeClr>
                </a:solidFill>
              </a:rPr>
              <a:t> </a:t>
            </a:r>
            <a:r>
              <a:rPr lang="es-ES" sz="1000" dirty="0" smtClean="0"/>
              <a:t>25 eta 29 </a:t>
            </a:r>
            <a:r>
              <a:rPr lang="es-ES" sz="1000" dirty="0" err="1" smtClean="0"/>
              <a:t>urte</a:t>
            </a:r>
            <a:r>
              <a:rPr lang="es-ES" sz="1000" dirty="0" smtClean="0"/>
              <a:t> </a:t>
            </a:r>
            <a:r>
              <a:rPr lang="es-ES" sz="1000" dirty="0" err="1" smtClean="0"/>
              <a:t>bitarteko</a:t>
            </a:r>
            <a:r>
              <a:rPr lang="es-ES" sz="1000" dirty="0" smtClean="0"/>
              <a:t> </a:t>
            </a:r>
            <a:r>
              <a:rPr lang="es-ES" sz="1000" dirty="0" err="1" smtClean="0"/>
              <a:t>gazte</a:t>
            </a:r>
            <a:r>
              <a:rPr lang="es-ES" sz="1000" dirty="0" smtClean="0"/>
              <a:t> </a:t>
            </a:r>
            <a:r>
              <a:rPr lang="es-ES" sz="1000" dirty="0" err="1" smtClean="0"/>
              <a:t>inaktibo</a:t>
            </a:r>
            <a:r>
              <a:rPr lang="es-ES" sz="1000" dirty="0" smtClean="0"/>
              <a:t> </a:t>
            </a:r>
            <a:r>
              <a:rPr lang="es-ES" sz="1000" dirty="0" err="1" smtClean="0"/>
              <a:t>gehien</a:t>
            </a:r>
            <a:r>
              <a:rPr lang="es-ES" sz="1000" dirty="0" smtClean="0"/>
              <a:t> </a:t>
            </a:r>
            <a:r>
              <a:rPr lang="es-ES" sz="1000" dirty="0" err="1" smtClean="0"/>
              <a:t>dauzkaten</a:t>
            </a:r>
            <a:r>
              <a:rPr lang="es-ES" sz="1000" dirty="0" smtClean="0"/>
              <a:t> </a:t>
            </a:r>
            <a:r>
              <a:rPr lang="es-ES" sz="1000" dirty="0" err="1" smtClean="0"/>
              <a:t>herriak</a:t>
            </a:r>
            <a:r>
              <a:rPr lang="es-ES" sz="1000" dirty="0" smtClean="0">
                <a:solidFill>
                  <a:schemeClr val="bg1">
                    <a:lumMod val="50000"/>
                  </a:schemeClr>
                </a:solidFill>
              </a:rPr>
              <a:t>. </a:t>
            </a:r>
            <a:r>
              <a:rPr lang="es-ES" sz="1000" dirty="0" err="1" smtClean="0">
                <a:solidFill>
                  <a:schemeClr val="bg1">
                    <a:lumMod val="50000"/>
                  </a:schemeClr>
                </a:solidFill>
              </a:rPr>
              <a:t>Etxebarri</a:t>
            </a:r>
            <a:r>
              <a:rPr lang="es-ES" sz="1000" dirty="0" smtClean="0">
                <a:solidFill>
                  <a:schemeClr val="bg1">
                    <a:lumMod val="50000"/>
                  </a:schemeClr>
                </a:solidFill>
              </a:rPr>
              <a:t>, </a:t>
            </a:r>
            <a:r>
              <a:rPr lang="es-ES" sz="1000" dirty="0" err="1" smtClean="0">
                <a:solidFill>
                  <a:schemeClr val="bg1">
                    <a:lumMod val="50000"/>
                  </a:schemeClr>
                </a:solidFill>
              </a:rPr>
              <a:t>Zaratamo</a:t>
            </a:r>
            <a:r>
              <a:rPr lang="es-ES" sz="1000" dirty="0" smtClean="0">
                <a:solidFill>
                  <a:schemeClr val="bg1">
                    <a:lumMod val="50000"/>
                  </a:schemeClr>
                </a:solidFill>
              </a:rPr>
              <a:t> eta Orduña</a:t>
            </a:r>
            <a:r>
              <a:rPr lang="es-ES" sz="1000" dirty="0" smtClean="0"/>
              <a:t> </a:t>
            </a:r>
            <a:r>
              <a:rPr lang="es-ES" sz="1000" dirty="0" err="1" smtClean="0"/>
              <a:t>gutxien</a:t>
            </a:r>
            <a:r>
              <a:rPr lang="es-ES" sz="1000" dirty="0" smtClean="0"/>
              <a:t> </a:t>
            </a:r>
            <a:r>
              <a:rPr lang="es-ES" sz="1000" dirty="0" err="1" smtClean="0"/>
              <a:t>dauzkatenak</a:t>
            </a:r>
            <a:r>
              <a:rPr lang="es-ES" sz="1000" dirty="0" smtClean="0"/>
              <a:t>.</a:t>
            </a:r>
            <a:endParaRPr lang="es-ES" sz="1000" dirty="0"/>
          </a:p>
        </p:txBody>
      </p:sp>
      <p:sp>
        <p:nvSpPr>
          <p:cNvPr id="45" name="44 Rectángulo"/>
          <p:cNvSpPr/>
          <p:nvPr/>
        </p:nvSpPr>
        <p:spPr>
          <a:xfrm>
            <a:off x="6592388" y="1831953"/>
            <a:ext cx="2531973" cy="4832092"/>
          </a:xfrm>
          <a:prstGeom prst="rect">
            <a:avLst/>
          </a:prstGeom>
          <a:solidFill>
            <a:schemeClr val="bg1">
              <a:lumMod val="95000"/>
            </a:schemeClr>
          </a:solidFill>
        </p:spPr>
        <p:txBody>
          <a:bodyPr wrap="square">
            <a:spAutoFit/>
          </a:bodyPr>
          <a:lstStyle/>
          <a:p>
            <a:r>
              <a:rPr lang="eu-ES" sz="1400" dirty="0"/>
              <a:t>Ikasketa-aldiari eskainitako denbora handitu egin da azken urteetan; beraz, gazte ez-aktiboen garrantzia handitu egin da. Langabeziak egoera aktiboan dauden eskualdeko gazteen % 26,60ri eragiten dio (1.700 gazte inguru). </a:t>
            </a:r>
            <a:endParaRPr lang="es-ES" sz="1400" dirty="0"/>
          </a:p>
          <a:p>
            <a:r>
              <a:rPr lang="eu-ES" sz="1400" dirty="0"/>
              <a:t>Eskualdeko gazteek aitortzen dute enplegura sartzeko zailtasunen aurrean erabiltzen duten estrategietako bat prestatzen jarraitzea dela (hizkuntzak, masterrak eta abar). Laneko egonkortasun-faltak sortzen duen ziurgabetasuna (norbere buruarengan bizitakoa edo etorkizunera begira antzematen dena) gazteen bizitzako arlo guztietara iristen da, batez ere emantzipaziora.</a:t>
            </a:r>
            <a:r>
              <a:rPr lang="es-ES" sz="1400" dirty="0" smtClean="0"/>
              <a:t> </a:t>
            </a:r>
            <a:endParaRPr lang="es-ES" sz="1400" dirty="0"/>
          </a:p>
        </p:txBody>
      </p:sp>
      <p:sp>
        <p:nvSpPr>
          <p:cNvPr id="51" name="50 CuadroTexto"/>
          <p:cNvSpPr txBox="1"/>
          <p:nvPr/>
        </p:nvSpPr>
        <p:spPr>
          <a:xfrm>
            <a:off x="6542221" y="1462621"/>
            <a:ext cx="2067594" cy="369332"/>
          </a:xfrm>
          <a:prstGeom prst="rect">
            <a:avLst/>
          </a:prstGeom>
          <a:noFill/>
        </p:spPr>
        <p:txBody>
          <a:bodyPr wrap="square" rtlCol="0">
            <a:spAutoFit/>
          </a:bodyPr>
          <a:lstStyle/>
          <a:p>
            <a:r>
              <a:rPr lang="es-ES" i="1" dirty="0" err="1" smtClean="0">
                <a:solidFill>
                  <a:schemeClr val="accent6">
                    <a:lumMod val="75000"/>
                  </a:schemeClr>
                </a:solidFill>
              </a:rPr>
              <a:t>Jarduera</a:t>
            </a:r>
            <a:endParaRPr lang="es-ES" i="1" dirty="0">
              <a:solidFill>
                <a:schemeClr val="accent6">
                  <a:lumMod val="75000"/>
                </a:schemeClr>
              </a:solidFill>
            </a:endParaRPr>
          </a:p>
        </p:txBody>
      </p:sp>
    </p:spTree>
    <p:extLst>
      <p:ext uri="{BB962C8B-B14F-4D97-AF65-F5344CB8AC3E}">
        <p14:creationId xmlns:p14="http://schemas.microsoft.com/office/powerpoint/2010/main" val="1554133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59593" y="2982328"/>
            <a:ext cx="3203848" cy="3539430"/>
          </a:xfrm>
          <a:prstGeom prst="rect">
            <a:avLst/>
          </a:prstGeom>
          <a:solidFill>
            <a:schemeClr val="bg1">
              <a:lumMod val="95000"/>
            </a:schemeClr>
          </a:solidFill>
        </p:spPr>
        <p:txBody>
          <a:bodyPr wrap="square">
            <a:spAutoFit/>
          </a:bodyPr>
          <a:lstStyle/>
          <a:p>
            <a:pPr algn="just"/>
            <a:r>
              <a:rPr lang="eu-ES" sz="1400" dirty="0"/>
              <a:t>Noizbait enplegua bilatu izan duen eskualdeko gazteen % 76,8 desorientatuta sentitu izan da inoiz. Sentipen hori handiagoa da emakumeen artean eta 15 eta 19 urte arteko gazteenen artean.</a:t>
            </a:r>
            <a:endParaRPr lang="es-ES" sz="1400" dirty="0"/>
          </a:p>
          <a:p>
            <a:pPr algn="just"/>
            <a:r>
              <a:rPr lang="eu-ES" sz="1400" dirty="0"/>
              <a:t>Eskualdeko gazteek teknika arinak eta egunerakoak eskatzen dituzte enplegu-bilaketarekin lotuta, pertsona eta egoera bakoitzaren beharretara egokituko direnak. Enplegua bilatzeko tresna digitaletan sakondu nahi dute eta laneko merkatuaren etorkizunari lotutako prestakuntza proposatzen dute (merkatuak zer eskatzen duen jakitea, joerak, </a:t>
            </a:r>
            <a:r>
              <a:rPr lang="eu-ES" sz="1400" dirty="0" err="1"/>
              <a:t>alternatibak</a:t>
            </a:r>
            <a:r>
              <a:rPr lang="eu-ES" sz="1400" dirty="0"/>
              <a:t> eta abar).</a:t>
            </a:r>
            <a:endParaRPr lang="es-ES" sz="1400" dirty="0"/>
          </a:p>
        </p:txBody>
      </p:sp>
      <p:pic>
        <p:nvPicPr>
          <p:cNvPr id="6" name="Imagen 526" descr="Resultado de imagen de BRUJUL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764704"/>
            <a:ext cx="670595" cy="67059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187624" y="212532"/>
            <a:ext cx="2067594" cy="369332"/>
          </a:xfrm>
          <a:prstGeom prst="rect">
            <a:avLst/>
          </a:prstGeom>
          <a:noFill/>
        </p:spPr>
        <p:txBody>
          <a:bodyPr wrap="square" rtlCol="0">
            <a:spAutoFit/>
          </a:bodyPr>
          <a:lstStyle/>
          <a:p>
            <a:pPr algn="ctr"/>
            <a:r>
              <a:rPr lang="es-ES" i="1" dirty="0" err="1" smtClean="0">
                <a:solidFill>
                  <a:schemeClr val="accent6">
                    <a:lumMod val="75000"/>
                  </a:schemeClr>
                </a:solidFill>
              </a:rPr>
              <a:t>Desorientazioa</a:t>
            </a:r>
            <a:endParaRPr lang="es-ES" i="1" dirty="0">
              <a:solidFill>
                <a:schemeClr val="accent6">
                  <a:lumMod val="75000"/>
                </a:schemeClr>
              </a:solidFill>
            </a:endParaRPr>
          </a:p>
        </p:txBody>
      </p:sp>
      <p:sp>
        <p:nvSpPr>
          <p:cNvPr id="8" name="7 Rectángulo"/>
          <p:cNvSpPr/>
          <p:nvPr/>
        </p:nvSpPr>
        <p:spPr>
          <a:xfrm>
            <a:off x="4788024" y="2959017"/>
            <a:ext cx="3312368" cy="3323987"/>
          </a:xfrm>
          <a:prstGeom prst="rect">
            <a:avLst/>
          </a:prstGeom>
          <a:solidFill>
            <a:schemeClr val="bg1">
              <a:lumMod val="95000"/>
            </a:schemeClr>
          </a:solidFill>
        </p:spPr>
        <p:txBody>
          <a:bodyPr wrap="square">
            <a:spAutoFit/>
          </a:bodyPr>
          <a:lstStyle/>
          <a:p>
            <a:pPr algn="just"/>
            <a:r>
              <a:rPr lang="eu-ES" sz="1400" dirty="0"/>
              <a:t>Eskualdeko gazteen % 9,7k ekintzaile izatea planteatu du. Ohikoagoa da mutilen artean eta 25 eta 29 urte arteko gazteen artean.</a:t>
            </a:r>
            <a:endParaRPr lang="es-ES" sz="1400" dirty="0"/>
          </a:p>
          <a:p>
            <a:pPr algn="just"/>
            <a:endParaRPr lang="eu-ES" sz="1400" dirty="0" smtClean="0"/>
          </a:p>
          <a:p>
            <a:pPr algn="just"/>
            <a:r>
              <a:rPr lang="eu-ES" sz="1400" dirty="0" smtClean="0"/>
              <a:t>Oro </a:t>
            </a:r>
            <a:r>
              <a:rPr lang="eu-ES" sz="1400" dirty="0"/>
              <a:t>har </a:t>
            </a:r>
            <a:r>
              <a:rPr lang="eu-ES" sz="1400" dirty="0" err="1"/>
              <a:t>ekintzailetzak</a:t>
            </a:r>
            <a:r>
              <a:rPr lang="eu-ES" sz="1400" dirty="0"/>
              <a:t> ez dirudi aukeren artean dagoenik. Beste bizi-etapa batekoa dela uste dute eta beste aukerarik geratu ez den egoerekin edo lanarekin “erreta” dauden pertsonekin lotzen dute. </a:t>
            </a:r>
            <a:endParaRPr lang="eu-ES" sz="1400" dirty="0" smtClean="0"/>
          </a:p>
          <a:p>
            <a:pPr algn="just"/>
            <a:endParaRPr lang="eu-ES" sz="1400" dirty="0"/>
          </a:p>
          <a:p>
            <a:pPr algn="just"/>
            <a:r>
              <a:rPr lang="eu-ES" sz="1400" dirty="0" smtClean="0"/>
              <a:t>Zenbaitek </a:t>
            </a:r>
            <a:r>
              <a:rPr lang="eu-ES" sz="1400" dirty="0"/>
              <a:t>aipatu dute </a:t>
            </a:r>
            <a:r>
              <a:rPr lang="eu-ES" sz="1400" dirty="0" err="1"/>
              <a:t>ekintzailetza</a:t>
            </a:r>
            <a:r>
              <a:rPr lang="eu-ES" sz="1400" dirty="0"/>
              <a:t> moda bat izan daitekeela, </a:t>
            </a:r>
            <a:r>
              <a:rPr lang="eu-ES" sz="1400" i="1" dirty="0"/>
              <a:t>“molda zaitez” </a:t>
            </a:r>
            <a:r>
              <a:rPr lang="eu-ES" sz="1400" dirty="0"/>
              <a:t>esaten duen diskurtsoaren mozorroa. Informazio- edo prestakuntza-gabezia eta erraztasun urriak jartzen dituzte zalantzan.</a:t>
            </a:r>
            <a:endParaRPr lang="es-ES" sz="1400" dirty="0"/>
          </a:p>
        </p:txBody>
      </p:sp>
      <p:sp>
        <p:nvSpPr>
          <p:cNvPr id="11" name="10 CuadroTexto"/>
          <p:cNvSpPr txBox="1"/>
          <p:nvPr/>
        </p:nvSpPr>
        <p:spPr>
          <a:xfrm>
            <a:off x="5292079" y="291950"/>
            <a:ext cx="2067594" cy="369332"/>
          </a:xfrm>
          <a:prstGeom prst="rect">
            <a:avLst/>
          </a:prstGeom>
          <a:noFill/>
        </p:spPr>
        <p:txBody>
          <a:bodyPr wrap="square" rtlCol="0">
            <a:spAutoFit/>
          </a:bodyPr>
          <a:lstStyle/>
          <a:p>
            <a:pPr algn="ctr"/>
            <a:r>
              <a:rPr lang="es-ES" i="1" dirty="0" err="1" smtClean="0">
                <a:solidFill>
                  <a:schemeClr val="accent6">
                    <a:lumMod val="75000"/>
                  </a:schemeClr>
                </a:solidFill>
              </a:rPr>
              <a:t>Ekintzailetza</a:t>
            </a:r>
            <a:endParaRPr lang="es-ES" i="1" dirty="0">
              <a:solidFill>
                <a:schemeClr val="accent6">
                  <a:lumMod val="75000"/>
                </a:schemeClr>
              </a:solidFill>
            </a:endParaRPr>
          </a:p>
        </p:txBody>
      </p:sp>
      <p:graphicFrame>
        <p:nvGraphicFramePr>
          <p:cNvPr id="12" name="11 Gráfico"/>
          <p:cNvGraphicFramePr>
            <a:graphicFrameLocks/>
          </p:cNvGraphicFramePr>
          <p:nvPr>
            <p:extLst>
              <p:ext uri="{D42A27DB-BD31-4B8C-83A1-F6EECF244321}">
                <p14:modId xmlns:p14="http://schemas.microsoft.com/office/powerpoint/2010/main" val="1470835068"/>
              </p:ext>
            </p:extLst>
          </p:nvPr>
        </p:nvGraphicFramePr>
        <p:xfrm>
          <a:off x="5354326" y="1454721"/>
          <a:ext cx="1943100" cy="122872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765" descr="siluetas v3 excursionista en el fondo blanco Foto de archivo - 34794945">
            <a:hlinkClick r:id="rId5" tooltip="&quot;siluetas v3 excursionista en el fondo blanco Foto de archivo&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645" y="870692"/>
            <a:ext cx="642650" cy="772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38 Gráfico"/>
          <p:cNvGraphicFramePr>
            <a:graphicFrameLocks/>
          </p:cNvGraphicFramePr>
          <p:nvPr>
            <p:extLst>
              <p:ext uri="{D42A27DB-BD31-4B8C-83A1-F6EECF244321}">
                <p14:modId xmlns:p14="http://schemas.microsoft.com/office/powerpoint/2010/main" val="1765087093"/>
              </p:ext>
            </p:extLst>
          </p:nvPr>
        </p:nvGraphicFramePr>
        <p:xfrm>
          <a:off x="971600" y="1052020"/>
          <a:ext cx="2001612" cy="16155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2758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Marcador de contenido"/>
          <p:cNvGraphicFramePr>
            <a:graphicFrameLocks/>
          </p:cNvGraphicFramePr>
          <p:nvPr>
            <p:extLst>
              <p:ext uri="{D42A27DB-BD31-4B8C-83A1-F6EECF244321}">
                <p14:modId xmlns:p14="http://schemas.microsoft.com/office/powerpoint/2010/main" val="2875008064"/>
              </p:ext>
            </p:extLst>
          </p:nvPr>
        </p:nvGraphicFramePr>
        <p:xfrm>
          <a:off x="577262" y="1601214"/>
          <a:ext cx="2304256" cy="902314"/>
        </p:xfrm>
        <a:graphic>
          <a:graphicData uri="http://schemas.openxmlformats.org/drawingml/2006/table">
            <a:tbl>
              <a:tblPr firstRow="1" firstCol="1" bandRow="1">
                <a:tableStyleId>{5C22544A-7EE6-4342-B048-85BDC9FD1C3A}</a:tableStyleId>
              </a:tblPr>
              <a:tblGrid>
                <a:gridCol w="2304256"/>
              </a:tblGrid>
              <a:tr h="90231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Administrazio publikoaren eta gazteen artean harremana eta komunikazioa hobetzea.</a:t>
                      </a:r>
                    </a:p>
                  </a:txBody>
                  <a:tcPr marL="64196" marR="64196" marT="0" marB="0">
                    <a:noFill/>
                  </a:tcPr>
                </a:tc>
              </a:tr>
            </a:tbl>
          </a:graphicData>
        </a:graphic>
      </p:graphicFrame>
      <p:graphicFrame>
        <p:nvGraphicFramePr>
          <p:cNvPr id="5" name="5 Marcador de contenido"/>
          <p:cNvGraphicFramePr>
            <a:graphicFrameLocks/>
          </p:cNvGraphicFramePr>
          <p:nvPr>
            <p:extLst>
              <p:ext uri="{D42A27DB-BD31-4B8C-83A1-F6EECF244321}">
                <p14:modId xmlns:p14="http://schemas.microsoft.com/office/powerpoint/2010/main" val="409755083"/>
              </p:ext>
            </p:extLst>
          </p:nvPr>
        </p:nvGraphicFramePr>
        <p:xfrm>
          <a:off x="577262" y="2609326"/>
          <a:ext cx="2304256" cy="963930"/>
        </p:xfrm>
        <a:graphic>
          <a:graphicData uri="http://schemas.openxmlformats.org/drawingml/2006/table">
            <a:tbl>
              <a:tblPr firstRow="1" firstCol="1" bandRow="1">
                <a:tableStyleId>{5C22544A-7EE6-4342-B048-85BDC9FD1C3A}</a:tableStyleId>
              </a:tblPr>
              <a:tblGrid>
                <a:gridCol w="2304256"/>
              </a:tblGrid>
              <a:tr h="90231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Laneko orientazioa hobetzen lan egitea, eragileen artean koordinazioa sustatuz eta gazteen kolektiboari entzunez.</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6" name="5 Marcador de contenido"/>
          <p:cNvGraphicFramePr>
            <a:graphicFrameLocks/>
          </p:cNvGraphicFramePr>
          <p:nvPr>
            <p:extLst>
              <p:ext uri="{D42A27DB-BD31-4B8C-83A1-F6EECF244321}">
                <p14:modId xmlns:p14="http://schemas.microsoft.com/office/powerpoint/2010/main" val="1478759102"/>
              </p:ext>
            </p:extLst>
          </p:nvPr>
        </p:nvGraphicFramePr>
        <p:xfrm>
          <a:off x="577262" y="3689446"/>
          <a:ext cx="2304256" cy="720080"/>
        </p:xfrm>
        <a:graphic>
          <a:graphicData uri="http://schemas.openxmlformats.org/drawingml/2006/table">
            <a:tbl>
              <a:tblPr firstRow="1" firstCol="1" bandRow="1">
                <a:tableStyleId>{5C22544A-7EE6-4342-B048-85BDC9FD1C3A}</a:tableStyleId>
              </a:tblPr>
              <a:tblGrid>
                <a:gridCol w="2304256"/>
              </a:tblGrid>
              <a:tr h="720080">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Familiekin lantzea seme-alaben lan-orientazioa.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7" name="5 Marcador de contenido"/>
          <p:cNvGraphicFramePr>
            <a:graphicFrameLocks/>
          </p:cNvGraphicFramePr>
          <p:nvPr>
            <p:extLst>
              <p:ext uri="{D42A27DB-BD31-4B8C-83A1-F6EECF244321}">
                <p14:modId xmlns:p14="http://schemas.microsoft.com/office/powerpoint/2010/main" val="1038546781"/>
              </p:ext>
            </p:extLst>
          </p:nvPr>
        </p:nvGraphicFramePr>
        <p:xfrm>
          <a:off x="577262" y="4625550"/>
          <a:ext cx="2304256" cy="792088"/>
        </p:xfrm>
        <a:graphic>
          <a:graphicData uri="http://schemas.openxmlformats.org/drawingml/2006/table">
            <a:tbl>
              <a:tblPr firstRow="1" firstCol="1" bandRow="1">
                <a:tableStyleId>{5C22544A-7EE6-4342-B048-85BDC9FD1C3A}</a:tableStyleId>
              </a:tblPr>
              <a:tblGrid>
                <a:gridCol w="2304256"/>
              </a:tblGrid>
              <a:tr h="792088">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Enplegu-baliabideen</a:t>
                      </a:r>
                      <a:r>
                        <a:rPr lang="eu-ES" sz="1100" b="0" baseline="0" noProof="0" dirty="0" smtClean="0">
                          <a:solidFill>
                            <a:schemeClr val="tx1"/>
                          </a:solidFill>
                          <a:effectLst/>
                          <a:ea typeface="Calibri"/>
                          <a:cs typeface="Times New Roman"/>
                        </a:rPr>
                        <a:t> eta ikastetxeen artean dagoen oztopoa edo deskonexioa gainditzea.</a:t>
                      </a:r>
                      <a:endParaRPr lang="eu-ES" sz="1100" b="0" noProof="0" dirty="0" smtClean="0">
                        <a:solidFill>
                          <a:schemeClr val="tx1"/>
                        </a:solidFill>
                        <a:effectLst/>
                        <a:ea typeface="Calibri"/>
                        <a:cs typeface="Times New Roman"/>
                      </a:endParaRP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8" name="5 Marcador de contenido"/>
          <p:cNvGraphicFramePr>
            <a:graphicFrameLocks/>
          </p:cNvGraphicFramePr>
          <p:nvPr>
            <p:extLst>
              <p:ext uri="{D42A27DB-BD31-4B8C-83A1-F6EECF244321}">
                <p14:modId xmlns:p14="http://schemas.microsoft.com/office/powerpoint/2010/main" val="2580782875"/>
              </p:ext>
            </p:extLst>
          </p:nvPr>
        </p:nvGraphicFramePr>
        <p:xfrm>
          <a:off x="577262" y="5561654"/>
          <a:ext cx="2304256" cy="1008112"/>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Enpleguan eta gazteekin inplikatutako eragileen artean harreman eta koordinazio hobea ahalbidetzea (enplegu-baliabideak, hezkuntza, gazte-zerbitzuak)</a:t>
                      </a:r>
                    </a:p>
                  </a:txBody>
                  <a:tcPr marL="64196" marR="64196" marT="0" marB="0">
                    <a:noFill/>
                  </a:tcPr>
                </a:tc>
              </a:tr>
            </a:tbl>
          </a:graphicData>
        </a:graphic>
      </p:graphicFrame>
      <p:graphicFrame>
        <p:nvGraphicFramePr>
          <p:cNvPr id="9" name="5 Marcador de contenido"/>
          <p:cNvGraphicFramePr>
            <a:graphicFrameLocks/>
          </p:cNvGraphicFramePr>
          <p:nvPr>
            <p:extLst>
              <p:ext uri="{D42A27DB-BD31-4B8C-83A1-F6EECF244321}">
                <p14:modId xmlns:p14="http://schemas.microsoft.com/office/powerpoint/2010/main" val="3965340810"/>
              </p:ext>
            </p:extLst>
          </p:nvPr>
        </p:nvGraphicFramePr>
        <p:xfrm>
          <a:off x="3601598" y="1684158"/>
          <a:ext cx="2304256" cy="1008112"/>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Emakumeek industria eta teknologia adarrarekin lotutako prestakuntza-ibilbideetara sarbidea izan dezaten ahalbidetzea.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0" name="5 Marcador de contenido"/>
          <p:cNvGraphicFramePr>
            <a:graphicFrameLocks/>
          </p:cNvGraphicFramePr>
          <p:nvPr>
            <p:extLst>
              <p:ext uri="{D42A27DB-BD31-4B8C-83A1-F6EECF244321}">
                <p14:modId xmlns:p14="http://schemas.microsoft.com/office/powerpoint/2010/main" val="3447815069"/>
              </p:ext>
            </p:extLst>
          </p:nvPr>
        </p:nvGraphicFramePr>
        <p:xfrm>
          <a:off x="3601598" y="2836286"/>
          <a:ext cx="2304256" cy="1008112"/>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Gazteengan itxaropen faltsuak sor ditzaketen eta gizarte-kontzientziaren translazioa sinbolizatzen duten mezu jakin batzuk gainditzen saiatzea.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1" name="5 Marcador de contenido"/>
          <p:cNvGraphicFramePr>
            <a:graphicFrameLocks/>
          </p:cNvGraphicFramePr>
          <p:nvPr>
            <p:extLst>
              <p:ext uri="{D42A27DB-BD31-4B8C-83A1-F6EECF244321}">
                <p14:modId xmlns:p14="http://schemas.microsoft.com/office/powerpoint/2010/main" val="3796871879"/>
              </p:ext>
            </p:extLst>
          </p:nvPr>
        </p:nvGraphicFramePr>
        <p:xfrm>
          <a:off x="3601598" y="4132430"/>
          <a:ext cx="2304256" cy="1156716"/>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Gazte-zerbitzuetatik nahiz enplegu-baliabideetatik lan egiteko bereziki zailak diren gazteen profil jakin batekin gaur egun dagoen distantzia laburtzea.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2" name="5 Marcador de contenido"/>
          <p:cNvGraphicFramePr>
            <a:graphicFrameLocks/>
          </p:cNvGraphicFramePr>
          <p:nvPr>
            <p:extLst>
              <p:ext uri="{D42A27DB-BD31-4B8C-83A1-F6EECF244321}">
                <p14:modId xmlns:p14="http://schemas.microsoft.com/office/powerpoint/2010/main" val="2778986586"/>
              </p:ext>
            </p:extLst>
          </p:nvPr>
        </p:nvGraphicFramePr>
        <p:xfrm>
          <a:off x="3601598" y="5644598"/>
          <a:ext cx="2304256" cy="1008112"/>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Etorkizunean lan-merkatuan lekurik izango ez duten profil profesional jakin batzuetarako ibilbideak eta irtenbideak egituratzea.</a:t>
                      </a:r>
                    </a:p>
                  </a:txBody>
                  <a:tcPr marL="64196" marR="64196" marT="0" marB="0">
                    <a:noFill/>
                  </a:tcPr>
                </a:tc>
              </a:tr>
            </a:tbl>
          </a:graphicData>
        </a:graphic>
      </p:graphicFrame>
      <p:graphicFrame>
        <p:nvGraphicFramePr>
          <p:cNvPr id="13" name="5 Marcador de contenido"/>
          <p:cNvGraphicFramePr>
            <a:graphicFrameLocks/>
          </p:cNvGraphicFramePr>
          <p:nvPr>
            <p:extLst>
              <p:ext uri="{D42A27DB-BD31-4B8C-83A1-F6EECF244321}">
                <p14:modId xmlns:p14="http://schemas.microsoft.com/office/powerpoint/2010/main" val="3147836937"/>
              </p:ext>
            </p:extLst>
          </p:nvPr>
        </p:nvGraphicFramePr>
        <p:xfrm>
          <a:off x="6625934" y="4552038"/>
          <a:ext cx="2304256" cy="1008112"/>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Laneko etorkizunari dagokionez gazteen</a:t>
                      </a:r>
                      <a:r>
                        <a:rPr lang="eu-ES" sz="1100" b="0" baseline="0" noProof="0" dirty="0" smtClean="0">
                          <a:solidFill>
                            <a:schemeClr val="tx1"/>
                          </a:solidFill>
                          <a:effectLst/>
                          <a:ea typeface="Calibri"/>
                          <a:cs typeface="Times New Roman"/>
                        </a:rPr>
                        <a:t> motibazioa sustatzea eta lan-merkatura sartzeko baliotsuak diren jarrerak ezagutaraztea.</a:t>
                      </a:r>
                      <a:endParaRPr lang="eu-ES" sz="1100" b="0" noProof="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4" name="5 Marcador de contenido"/>
          <p:cNvGraphicFramePr>
            <a:graphicFrameLocks/>
          </p:cNvGraphicFramePr>
          <p:nvPr>
            <p:extLst>
              <p:ext uri="{D42A27DB-BD31-4B8C-83A1-F6EECF244321}">
                <p14:modId xmlns:p14="http://schemas.microsoft.com/office/powerpoint/2010/main" val="1012843907"/>
              </p:ext>
            </p:extLst>
          </p:nvPr>
        </p:nvGraphicFramePr>
        <p:xfrm>
          <a:off x="6625934" y="1671718"/>
          <a:ext cx="2304256" cy="1008112"/>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Eskualdeko enpresa-ehuna enplegu-baliabideetara eta gazte-zerbitzuetara hurbiltzea, elkarrizketa-ildoak, sentsibilizazioa eta abar ezartzeko.</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5" name="5 Marcador de contenido"/>
          <p:cNvGraphicFramePr>
            <a:graphicFrameLocks/>
          </p:cNvGraphicFramePr>
          <p:nvPr>
            <p:extLst>
              <p:ext uri="{D42A27DB-BD31-4B8C-83A1-F6EECF244321}">
                <p14:modId xmlns:p14="http://schemas.microsoft.com/office/powerpoint/2010/main" val="2590663206"/>
              </p:ext>
            </p:extLst>
          </p:nvPr>
        </p:nvGraphicFramePr>
        <p:xfrm>
          <a:off x="6625934" y="3039870"/>
          <a:ext cx="2304256" cy="1156716"/>
        </p:xfrm>
        <a:graphic>
          <a:graphicData uri="http://schemas.openxmlformats.org/drawingml/2006/table">
            <a:tbl>
              <a:tblPr firstRow="1" firstCol="1" bandRow="1">
                <a:tableStyleId>{5C22544A-7EE6-4342-B048-85BDC9FD1C3A}</a:tableStyleId>
              </a:tblPr>
              <a:tblGrid>
                <a:gridCol w="2304256"/>
              </a:tblGrid>
              <a:tr h="100811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Ekintzailetzaren inguruan dagoen hausnarketa garatzea eta gazteen artean autoenplegua ahalbidetzeko moduak identifikatzea, proiektu erreala eta eraginkorra izan dadin.</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6" name="5 Marcador de contenido"/>
          <p:cNvGraphicFramePr>
            <a:graphicFrameLocks/>
          </p:cNvGraphicFramePr>
          <p:nvPr>
            <p:extLst>
              <p:ext uri="{D42A27DB-BD31-4B8C-83A1-F6EECF244321}">
                <p14:modId xmlns:p14="http://schemas.microsoft.com/office/powerpoint/2010/main" val="3707505297"/>
              </p:ext>
            </p:extLst>
          </p:nvPr>
        </p:nvGraphicFramePr>
        <p:xfrm>
          <a:off x="6625934" y="5776174"/>
          <a:ext cx="2304256" cy="578358"/>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Komunikazio mota eta komunikazio-kanalak hobetzea.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pic>
        <p:nvPicPr>
          <p:cNvPr id="1036"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670" y="176718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112" y="3734508"/>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112" y="4742620"/>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438" y="5822740"/>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112" y="2798404"/>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5534" y="1791737"/>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7552" y="4325437"/>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2302" y="5847291"/>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8027" y="3103197"/>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49870" y="1896512"/>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6638" y="475725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6638" y="5822740"/>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Resultado de imagen de flecha curvada"/>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05897" y="3264689"/>
            <a:ext cx="441734" cy="441734"/>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50801" y="260648"/>
            <a:ext cx="6624736" cy="523220"/>
          </a:xfrm>
          <a:prstGeom prst="rect">
            <a:avLst/>
          </a:prstGeom>
          <a:noFill/>
        </p:spPr>
        <p:txBody>
          <a:bodyPr wrap="square" rtlCol="0">
            <a:spAutoFit/>
          </a:bodyPr>
          <a:lstStyle/>
          <a:p>
            <a:r>
              <a:rPr lang="eu-ES" sz="2800" b="1" dirty="0" smtClean="0">
                <a:solidFill>
                  <a:schemeClr val="accent5"/>
                </a:solidFill>
              </a:rPr>
              <a:t>IDENTIFIKATUTAKO ERRONKAK</a:t>
            </a:r>
            <a:endParaRPr lang="eu-ES" sz="2800" b="1" dirty="0">
              <a:solidFill>
                <a:schemeClr val="accent5"/>
              </a:solidFill>
            </a:endParaRPr>
          </a:p>
        </p:txBody>
      </p:sp>
      <p:pic>
        <p:nvPicPr>
          <p:cNvPr id="1038" name="Picture 14" descr="Resultado de imagen de OBJETIVOS A ALCANZ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170474"/>
            <a:ext cx="3553966" cy="134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85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0" y="332656"/>
            <a:ext cx="9144000" cy="864096"/>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b="1" dirty="0" smtClean="0">
                <a:solidFill>
                  <a:schemeClr val="accent5">
                    <a:lumMod val="75000"/>
                  </a:schemeClr>
                </a:solidFill>
              </a:rPr>
              <a:t> </a:t>
            </a:r>
            <a:r>
              <a:rPr lang="es-ES" b="1" dirty="0" err="1" smtClean="0">
                <a:solidFill>
                  <a:schemeClr val="accent5">
                    <a:lumMod val="75000"/>
                  </a:schemeClr>
                </a:solidFill>
              </a:rPr>
              <a:t>Hezkuntza</a:t>
            </a:r>
            <a:r>
              <a:rPr lang="es-ES" b="1" dirty="0" smtClean="0">
                <a:solidFill>
                  <a:schemeClr val="accent5">
                    <a:lumMod val="75000"/>
                  </a:schemeClr>
                </a:solidFill>
              </a:rPr>
              <a:t> eta </a:t>
            </a:r>
            <a:r>
              <a:rPr lang="es-ES" b="1" dirty="0" err="1" smtClean="0">
                <a:solidFill>
                  <a:schemeClr val="accent5">
                    <a:lumMod val="75000"/>
                  </a:schemeClr>
                </a:solidFill>
              </a:rPr>
              <a:t>formakuntza</a:t>
            </a:r>
            <a:endParaRPr lang="es-ES" b="1" dirty="0">
              <a:solidFill>
                <a:schemeClr val="accent5">
                  <a:lumMod val="75000"/>
                </a:schemeClr>
              </a:solidFill>
            </a:endParaRPr>
          </a:p>
        </p:txBody>
      </p:sp>
      <p:pic>
        <p:nvPicPr>
          <p:cNvPr id="8" name="Picture 3" descr="C:\Users\lmerino\AppData\Local\Microsoft\Windows\INetCache\IE\6G8926LU\educacion_a_distancia_99_medi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16977"/>
            <a:ext cx="1094990" cy="1151305"/>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827583" y="2594588"/>
            <a:ext cx="2699181" cy="3293209"/>
          </a:xfrm>
          <a:prstGeom prst="rect">
            <a:avLst/>
          </a:prstGeom>
          <a:solidFill>
            <a:schemeClr val="bg1">
              <a:lumMod val="95000"/>
            </a:schemeClr>
          </a:solidFill>
        </p:spPr>
        <p:txBody>
          <a:bodyPr wrap="square">
            <a:spAutoFit/>
          </a:bodyPr>
          <a:lstStyle/>
          <a:p>
            <a:pPr algn="just"/>
            <a:r>
              <a:rPr lang="eu-ES" sz="1600" dirty="0"/>
              <a:t>Gazteek jasotako prestakuntza-orientazioan hobekuntzak eskatzen dituzte. Hamar gaztetik seik prestakuntza-orientazioa behar dutela edo behar izan dutela uste dute.</a:t>
            </a:r>
            <a:endParaRPr lang="es-ES" sz="1600" dirty="0"/>
          </a:p>
          <a:p>
            <a:pPr algn="just"/>
            <a:r>
              <a:rPr lang="eu-ES" sz="1600" dirty="0"/>
              <a:t>Egungo prestakuntza-orientazioa batez ere emaitza akademikoetan oinarrituta dagoela uste dute, eta irtenbide errazen irizpidea duela.</a:t>
            </a:r>
            <a:endParaRPr lang="es-ES" sz="1600" dirty="0"/>
          </a:p>
        </p:txBody>
      </p:sp>
      <p:sp>
        <p:nvSpPr>
          <p:cNvPr id="10" name="9 Rectángulo"/>
          <p:cNvSpPr/>
          <p:nvPr/>
        </p:nvSpPr>
        <p:spPr>
          <a:xfrm>
            <a:off x="5047339" y="2577108"/>
            <a:ext cx="2765021" cy="3293209"/>
          </a:xfrm>
          <a:prstGeom prst="rect">
            <a:avLst/>
          </a:prstGeom>
          <a:solidFill>
            <a:schemeClr val="bg1">
              <a:lumMod val="95000"/>
            </a:schemeClr>
          </a:solidFill>
        </p:spPr>
        <p:txBody>
          <a:bodyPr wrap="square">
            <a:spAutoFit/>
          </a:bodyPr>
          <a:lstStyle/>
          <a:p>
            <a:pPr algn="just"/>
            <a:r>
              <a:rPr lang="eu-ES" sz="1600" dirty="0"/>
              <a:t>Gazteek uste dute eskola-inguruneak eskola-jazarpenen kasuak berezkoak dituela (eskualdeko gazteen % 31,5ek uste du eskola-jazarpena dagoela inguruan).</a:t>
            </a:r>
            <a:endParaRPr lang="es-ES" sz="1600" dirty="0"/>
          </a:p>
          <a:p>
            <a:pPr algn="just"/>
            <a:r>
              <a:rPr lang="eu-ES" sz="1600" dirty="0"/>
              <a:t>Internet eskola-testuinguruaren luzapena bihurtzen da, sarearen anonimotasunak eta haurtzarotik sare sozialetako gehiegizko esposizioak lagunduta.</a:t>
            </a:r>
            <a:endParaRPr lang="es-ES" sz="1600" dirty="0"/>
          </a:p>
        </p:txBody>
      </p:sp>
      <p:pic>
        <p:nvPicPr>
          <p:cNvPr id="11" name="Imagen 36" descr="Descripción: Resultado de imagen de DESORIENTACIÓ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735" y="1863527"/>
            <a:ext cx="936104" cy="596766"/>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977072" y="1467902"/>
            <a:ext cx="2555165" cy="369332"/>
          </a:xfrm>
          <a:prstGeom prst="rect">
            <a:avLst/>
          </a:prstGeom>
          <a:noFill/>
        </p:spPr>
        <p:txBody>
          <a:bodyPr wrap="square" rtlCol="0">
            <a:spAutoFit/>
          </a:bodyPr>
          <a:lstStyle/>
          <a:p>
            <a:r>
              <a:rPr lang="es-ES" dirty="0" err="1" smtClean="0">
                <a:solidFill>
                  <a:schemeClr val="accent6">
                    <a:lumMod val="75000"/>
                  </a:schemeClr>
                </a:solidFill>
              </a:rPr>
              <a:t>Formakuntza</a:t>
            </a:r>
            <a:r>
              <a:rPr lang="es-ES" dirty="0" smtClean="0">
                <a:solidFill>
                  <a:schemeClr val="accent6">
                    <a:lumMod val="75000"/>
                  </a:schemeClr>
                </a:solidFill>
              </a:rPr>
              <a:t> </a:t>
            </a:r>
            <a:r>
              <a:rPr lang="es-ES" dirty="0" err="1" smtClean="0">
                <a:solidFill>
                  <a:schemeClr val="accent6">
                    <a:lumMod val="75000"/>
                  </a:schemeClr>
                </a:solidFill>
              </a:rPr>
              <a:t>oreitazioa</a:t>
            </a:r>
            <a:endParaRPr lang="es-ES" dirty="0">
              <a:solidFill>
                <a:schemeClr val="accent6">
                  <a:lumMod val="75000"/>
                </a:schemeClr>
              </a:solidFill>
            </a:endParaRPr>
          </a:p>
        </p:txBody>
      </p:sp>
      <p:sp>
        <p:nvSpPr>
          <p:cNvPr id="13" name="12 CuadroTexto"/>
          <p:cNvSpPr txBox="1"/>
          <p:nvPr/>
        </p:nvSpPr>
        <p:spPr>
          <a:xfrm>
            <a:off x="4808688" y="1441928"/>
            <a:ext cx="3434566" cy="369332"/>
          </a:xfrm>
          <a:prstGeom prst="rect">
            <a:avLst/>
          </a:prstGeom>
          <a:noFill/>
        </p:spPr>
        <p:txBody>
          <a:bodyPr wrap="square" rtlCol="0">
            <a:spAutoFit/>
          </a:bodyPr>
          <a:lstStyle/>
          <a:p>
            <a:pPr algn="ctr"/>
            <a:r>
              <a:rPr lang="es-ES" dirty="0" err="1" smtClean="0">
                <a:solidFill>
                  <a:schemeClr val="accent6">
                    <a:lumMod val="75000"/>
                  </a:schemeClr>
                </a:solidFill>
              </a:rPr>
              <a:t>Eskola</a:t>
            </a:r>
            <a:r>
              <a:rPr lang="es-ES" dirty="0" smtClean="0">
                <a:solidFill>
                  <a:schemeClr val="accent6">
                    <a:lumMod val="75000"/>
                  </a:schemeClr>
                </a:solidFill>
              </a:rPr>
              <a:t> </a:t>
            </a:r>
            <a:r>
              <a:rPr lang="es-ES" dirty="0" err="1" smtClean="0">
                <a:solidFill>
                  <a:schemeClr val="accent6">
                    <a:lumMod val="75000"/>
                  </a:schemeClr>
                </a:solidFill>
              </a:rPr>
              <a:t>jazarpena</a:t>
            </a:r>
            <a:endParaRPr lang="es-ES" dirty="0">
              <a:solidFill>
                <a:schemeClr val="accent6">
                  <a:lumMod val="75000"/>
                </a:schemeClr>
              </a:solidFill>
            </a:endParaRPr>
          </a:p>
        </p:txBody>
      </p:sp>
      <p:pic>
        <p:nvPicPr>
          <p:cNvPr id="14" name="13 Imagen" descr="Resultado de imagen de acoso">
            <a:hlinkClick r:id="rId5" tgtFrame="&quot;_blank&quot;"/>
          </p:cNvPr>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t="31667" r="28231" b="34999"/>
          <a:stretch/>
        </p:blipFill>
        <p:spPr bwMode="auto">
          <a:xfrm>
            <a:off x="5148064" y="1822036"/>
            <a:ext cx="1466850" cy="590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048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Resultado de imagen de OBJETIVOS A ALCAN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544126"/>
            <a:ext cx="3553966" cy="1343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5 Marcador de contenido"/>
          <p:cNvGraphicFramePr>
            <a:graphicFrameLocks/>
          </p:cNvGraphicFramePr>
          <p:nvPr>
            <p:extLst>
              <p:ext uri="{D42A27DB-BD31-4B8C-83A1-F6EECF244321}">
                <p14:modId xmlns:p14="http://schemas.microsoft.com/office/powerpoint/2010/main" val="63529681"/>
              </p:ext>
            </p:extLst>
          </p:nvPr>
        </p:nvGraphicFramePr>
        <p:xfrm>
          <a:off x="539552" y="2492896"/>
          <a:ext cx="2304256" cy="1030986"/>
        </p:xfrm>
        <a:graphic>
          <a:graphicData uri="http://schemas.openxmlformats.org/drawingml/2006/table">
            <a:tbl>
              <a:tblPr firstRow="1" firstCol="1" bandRow="1">
                <a:tableStyleId>{5C22544A-7EE6-4342-B048-85BDC9FD1C3A}</a:tableStyleId>
              </a:tblPr>
              <a:tblGrid>
                <a:gridCol w="2304256"/>
              </a:tblGrid>
              <a:tr h="1008112">
                <a:tc>
                  <a:txBody>
                    <a:bodyPr/>
                    <a:lstStyle/>
                    <a:p>
                      <a:r>
                        <a:rPr lang="eu-ES" sz="1100" b="0" kern="1200" dirty="0" smtClean="0">
                          <a:solidFill>
                            <a:schemeClr val="tx1"/>
                          </a:solidFill>
                          <a:effectLst/>
                          <a:latin typeface="+mn-lt"/>
                          <a:ea typeface="+mn-ea"/>
                          <a:cs typeface="+mn-cs"/>
                        </a:rPr>
                        <a:t>Hezkuntza-sisteman aldaketak sartzea, errealitate eta ikuspegi berriekiko irekiagoa den sistema izan dadin</a:t>
                      </a:r>
                    </a:p>
                    <a:p>
                      <a:r>
                        <a:rPr lang="eu-ES" sz="1100" b="0" kern="1200" dirty="0" smtClean="0">
                          <a:solidFill>
                            <a:schemeClr val="tx1"/>
                          </a:solidFill>
                          <a:effectLst/>
                          <a:latin typeface="+mn-lt"/>
                          <a:ea typeface="+mn-ea"/>
                          <a:cs typeface="+mn-cs"/>
                        </a:rPr>
                        <a:t> </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8" name="5 Marcador de contenido"/>
          <p:cNvGraphicFramePr>
            <a:graphicFrameLocks/>
          </p:cNvGraphicFramePr>
          <p:nvPr>
            <p:extLst>
              <p:ext uri="{D42A27DB-BD31-4B8C-83A1-F6EECF244321}">
                <p14:modId xmlns:p14="http://schemas.microsoft.com/office/powerpoint/2010/main" val="1275518210"/>
              </p:ext>
            </p:extLst>
          </p:nvPr>
        </p:nvGraphicFramePr>
        <p:xfrm>
          <a:off x="539552" y="3861048"/>
          <a:ext cx="2304256" cy="792088"/>
        </p:xfrm>
        <a:graphic>
          <a:graphicData uri="http://schemas.openxmlformats.org/drawingml/2006/table">
            <a:tbl>
              <a:tblPr firstRow="1" firstCol="1" bandRow="1">
                <a:tableStyleId>{5C22544A-7EE6-4342-B048-85BDC9FD1C3A}</a:tableStyleId>
              </a:tblPr>
              <a:tblGrid>
                <a:gridCol w="2304256"/>
              </a:tblGrid>
              <a:tr h="792088">
                <a:tc>
                  <a:txBody>
                    <a:bodyPr/>
                    <a:lstStyle/>
                    <a:p>
                      <a:r>
                        <a:rPr lang="eu-ES" sz="1100" b="0" kern="1200" noProof="0" dirty="0" smtClean="0">
                          <a:solidFill>
                            <a:schemeClr val="tx1"/>
                          </a:solidFill>
                          <a:effectLst/>
                          <a:latin typeface="+mn-lt"/>
                          <a:ea typeface="+mn-ea"/>
                          <a:cs typeface="+mn-cs"/>
                        </a:rPr>
                        <a:t>Eragileen arteko koordinazioa programak prestatzeko</a:t>
                      </a:r>
                    </a:p>
                    <a:p>
                      <a:r>
                        <a:rPr lang="es-ES" sz="1100" b="0" kern="1200" dirty="0" smtClean="0">
                          <a:solidFill>
                            <a:srgbClr val="FF0000"/>
                          </a:solidFill>
                          <a:effectLst/>
                          <a:latin typeface="+mn-lt"/>
                          <a:ea typeface="+mn-ea"/>
                          <a:cs typeface="+mn-cs"/>
                        </a:rPr>
                        <a:t> </a:t>
                      </a:r>
                    </a:p>
                    <a:p>
                      <a:r>
                        <a:rPr lang="es-ES" sz="1100" b="0" kern="1200" dirty="0" smtClean="0">
                          <a:solidFill>
                            <a:srgbClr val="FF0000"/>
                          </a:solidFill>
                          <a:effectLst/>
                          <a:latin typeface="+mn-lt"/>
                          <a:ea typeface="+mn-ea"/>
                          <a:cs typeface="+mn-cs"/>
                        </a:rPr>
                        <a:t> </a:t>
                      </a:r>
                    </a:p>
                  </a:txBody>
                  <a:tcPr marL="64196" marR="64196" marT="0" marB="0">
                    <a:noFill/>
                  </a:tcPr>
                </a:tc>
              </a:tr>
            </a:tbl>
          </a:graphicData>
        </a:graphic>
      </p:graphicFrame>
      <p:graphicFrame>
        <p:nvGraphicFramePr>
          <p:cNvPr id="9" name="5 Marcador de contenido"/>
          <p:cNvGraphicFramePr>
            <a:graphicFrameLocks/>
          </p:cNvGraphicFramePr>
          <p:nvPr>
            <p:extLst>
              <p:ext uri="{D42A27DB-BD31-4B8C-83A1-F6EECF244321}">
                <p14:modId xmlns:p14="http://schemas.microsoft.com/office/powerpoint/2010/main" val="654507285"/>
              </p:ext>
            </p:extLst>
          </p:nvPr>
        </p:nvGraphicFramePr>
        <p:xfrm>
          <a:off x="3347864" y="2492896"/>
          <a:ext cx="2304256" cy="1008112"/>
        </p:xfrm>
        <a:graphic>
          <a:graphicData uri="http://schemas.openxmlformats.org/drawingml/2006/table">
            <a:tbl>
              <a:tblPr firstRow="1" firstCol="1" bandRow="1">
                <a:tableStyleId>{5C22544A-7EE6-4342-B048-85BDC9FD1C3A}</a:tableStyleId>
              </a:tblPr>
              <a:tblGrid>
                <a:gridCol w="2304256"/>
              </a:tblGrid>
              <a:tr h="1008112">
                <a:tc>
                  <a:txBody>
                    <a:bodyPr/>
                    <a:lstStyle/>
                    <a:p>
                      <a:r>
                        <a:rPr lang="eu-ES" sz="1100" b="0" kern="1200" dirty="0" smtClean="0">
                          <a:solidFill>
                            <a:schemeClr val="tx1"/>
                          </a:solidFill>
                          <a:effectLst/>
                          <a:latin typeface="+mn-lt"/>
                          <a:ea typeface="+mn-ea"/>
                          <a:cs typeface="+mn-cs"/>
                        </a:rPr>
                        <a:t>Akademizismotik ateratzea eta hezkuntza-sisteman gazteek parte hartzea eta motibazioa lantzea</a:t>
                      </a:r>
                    </a:p>
                    <a:p>
                      <a:r>
                        <a:rPr lang="eu-ES" sz="1100" b="0" kern="1200" dirty="0" smtClean="0">
                          <a:solidFill>
                            <a:schemeClr val="tx1"/>
                          </a:solidFill>
                          <a:effectLst/>
                          <a:latin typeface="+mn-lt"/>
                          <a:ea typeface="+mn-ea"/>
                          <a:cs typeface="+mn-cs"/>
                        </a:rPr>
                        <a:t> </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0" name="5 Marcador de contenido"/>
          <p:cNvGraphicFramePr>
            <a:graphicFrameLocks/>
          </p:cNvGraphicFramePr>
          <p:nvPr>
            <p:extLst>
              <p:ext uri="{D42A27DB-BD31-4B8C-83A1-F6EECF244321}">
                <p14:modId xmlns:p14="http://schemas.microsoft.com/office/powerpoint/2010/main" val="1544002046"/>
              </p:ext>
            </p:extLst>
          </p:nvPr>
        </p:nvGraphicFramePr>
        <p:xfrm>
          <a:off x="3347864" y="3933056"/>
          <a:ext cx="2304256" cy="718944"/>
        </p:xfrm>
        <a:graphic>
          <a:graphicData uri="http://schemas.openxmlformats.org/drawingml/2006/table">
            <a:tbl>
              <a:tblPr firstRow="1" firstCol="1" bandRow="1">
                <a:tableStyleId>{5C22544A-7EE6-4342-B048-85BDC9FD1C3A}</a:tableStyleId>
              </a:tblPr>
              <a:tblGrid>
                <a:gridCol w="2304256"/>
              </a:tblGrid>
              <a:tr h="718944">
                <a:tc>
                  <a:txBody>
                    <a:bodyPr/>
                    <a:lstStyle/>
                    <a:p>
                      <a:r>
                        <a:rPr lang="eu-ES" sz="1100" b="0" kern="1200" noProof="0" dirty="0" smtClean="0">
                          <a:solidFill>
                            <a:schemeClr val="tx1"/>
                          </a:solidFill>
                          <a:effectLst/>
                          <a:latin typeface="+mn-lt"/>
                          <a:ea typeface="+mn-ea"/>
                          <a:cs typeface="+mn-cs"/>
                        </a:rPr>
                        <a:t>Irakasleen eta ikasleen arteko</a:t>
                      </a:r>
                      <a:r>
                        <a:rPr lang="eu-ES" sz="1100" b="0" kern="1200" baseline="0" noProof="0" dirty="0" smtClean="0">
                          <a:solidFill>
                            <a:schemeClr val="tx1"/>
                          </a:solidFill>
                          <a:effectLst/>
                          <a:latin typeface="+mn-lt"/>
                          <a:ea typeface="+mn-ea"/>
                          <a:cs typeface="+mn-cs"/>
                        </a:rPr>
                        <a:t> harremanak lantzea eta zaintzea</a:t>
                      </a:r>
                      <a:endParaRPr lang="eu-ES" sz="1100" b="0" kern="1200" noProof="0" dirty="0" smtClean="0">
                        <a:solidFill>
                          <a:schemeClr val="tx1"/>
                        </a:solidFill>
                        <a:effectLst/>
                        <a:latin typeface="+mn-lt"/>
                        <a:ea typeface="+mn-ea"/>
                        <a:cs typeface="+mn-cs"/>
                      </a:endParaRPr>
                    </a:p>
                    <a:p>
                      <a:r>
                        <a:rPr lang="es-ES" sz="1100" b="0" kern="1200" dirty="0" smtClean="0">
                          <a:solidFill>
                            <a:schemeClr val="tx1"/>
                          </a:solidFill>
                          <a:effectLst/>
                          <a:latin typeface="+mn-lt"/>
                          <a:ea typeface="+mn-ea"/>
                          <a:cs typeface="+mn-cs"/>
                        </a:rPr>
                        <a:t> </a:t>
                      </a:r>
                    </a:p>
                  </a:txBody>
                  <a:tcPr marL="64196" marR="64196" marT="0" marB="0">
                    <a:noFill/>
                  </a:tcPr>
                </a:tc>
              </a:tr>
            </a:tbl>
          </a:graphicData>
        </a:graphic>
      </p:graphicFrame>
      <p:graphicFrame>
        <p:nvGraphicFramePr>
          <p:cNvPr id="11" name="5 Marcador de contenido"/>
          <p:cNvGraphicFramePr>
            <a:graphicFrameLocks/>
          </p:cNvGraphicFramePr>
          <p:nvPr>
            <p:extLst>
              <p:ext uri="{D42A27DB-BD31-4B8C-83A1-F6EECF244321}">
                <p14:modId xmlns:p14="http://schemas.microsoft.com/office/powerpoint/2010/main" val="3447087967"/>
              </p:ext>
            </p:extLst>
          </p:nvPr>
        </p:nvGraphicFramePr>
        <p:xfrm>
          <a:off x="6415887" y="2420888"/>
          <a:ext cx="2304256" cy="670560"/>
        </p:xfrm>
        <a:graphic>
          <a:graphicData uri="http://schemas.openxmlformats.org/drawingml/2006/table">
            <a:tbl>
              <a:tblPr firstRow="1" firstCol="1" bandRow="1">
                <a:tableStyleId>{5C22544A-7EE6-4342-B048-85BDC9FD1C3A}</a:tableStyleId>
              </a:tblPr>
              <a:tblGrid>
                <a:gridCol w="2304256"/>
              </a:tblGrid>
              <a:tr h="648072">
                <a:tc>
                  <a:txBody>
                    <a:bodyPr/>
                    <a:lstStyle/>
                    <a:p>
                      <a:r>
                        <a:rPr lang="eu-ES" sz="1100" b="0" kern="1200" dirty="0" smtClean="0">
                          <a:solidFill>
                            <a:schemeClr val="tx1"/>
                          </a:solidFill>
                          <a:effectLst/>
                          <a:latin typeface="+mn-lt"/>
                          <a:ea typeface="+mn-ea"/>
                          <a:cs typeface="+mn-cs"/>
                        </a:rPr>
                        <a:t>Gazteek identifikatzea zer den eskola-jazarpena eta zer baliabide erabil ditzaketen jazarpena jasaten badute</a:t>
                      </a:r>
                    </a:p>
                    <a:p>
                      <a:r>
                        <a:rPr lang="eu-ES" sz="1100" b="0" kern="1200" dirty="0" smtClean="0">
                          <a:solidFill>
                            <a:schemeClr val="tx1"/>
                          </a:solidFill>
                          <a:effectLst/>
                          <a:latin typeface="+mn-lt"/>
                          <a:ea typeface="+mn-ea"/>
                          <a:cs typeface="+mn-cs"/>
                        </a:rPr>
                        <a:t> </a:t>
                      </a:r>
                    </a:p>
                  </a:txBody>
                  <a:tcPr marL="64196" marR="64196" marT="0" marB="0">
                    <a:noFill/>
                  </a:tcPr>
                </a:tc>
              </a:tr>
            </a:tbl>
          </a:graphicData>
        </a:graphic>
      </p:graphicFrame>
      <p:graphicFrame>
        <p:nvGraphicFramePr>
          <p:cNvPr id="12" name="5 Marcador de contenido"/>
          <p:cNvGraphicFramePr>
            <a:graphicFrameLocks/>
          </p:cNvGraphicFramePr>
          <p:nvPr>
            <p:extLst>
              <p:ext uri="{D42A27DB-BD31-4B8C-83A1-F6EECF244321}">
                <p14:modId xmlns:p14="http://schemas.microsoft.com/office/powerpoint/2010/main" val="3764747827"/>
              </p:ext>
            </p:extLst>
          </p:nvPr>
        </p:nvGraphicFramePr>
        <p:xfrm>
          <a:off x="6462320" y="3933056"/>
          <a:ext cx="2304256" cy="863346"/>
        </p:xfrm>
        <a:graphic>
          <a:graphicData uri="http://schemas.openxmlformats.org/drawingml/2006/table">
            <a:tbl>
              <a:tblPr firstRow="1" firstCol="1" bandRow="1">
                <a:tableStyleId>{5C22544A-7EE6-4342-B048-85BDC9FD1C3A}</a:tableStyleId>
              </a:tblPr>
              <a:tblGrid>
                <a:gridCol w="2304256"/>
              </a:tblGrid>
              <a:tr h="603448">
                <a:tc>
                  <a:txBody>
                    <a:bodyPr/>
                    <a:lstStyle/>
                    <a:p>
                      <a:r>
                        <a:rPr lang="eu-ES" sz="1100" b="0" kern="1200" noProof="0" dirty="0" smtClean="0">
                          <a:solidFill>
                            <a:schemeClr val="tx1"/>
                          </a:solidFill>
                          <a:effectLst/>
                          <a:latin typeface="+mn-lt"/>
                          <a:ea typeface="+mn-ea"/>
                          <a:cs typeface="+mn-cs"/>
                        </a:rPr>
                        <a:t>Hezkuntza formalaren eta hezkuntza</a:t>
                      </a:r>
                      <a:r>
                        <a:rPr lang="eu-ES" sz="1100" b="0" kern="1200" baseline="0" noProof="0" dirty="0" smtClean="0">
                          <a:solidFill>
                            <a:schemeClr val="tx1"/>
                          </a:solidFill>
                          <a:effectLst/>
                          <a:latin typeface="+mn-lt"/>
                          <a:ea typeface="+mn-ea"/>
                          <a:cs typeface="+mn-cs"/>
                        </a:rPr>
                        <a:t> ez-formalaren artean lankidetza-estrategiak sortzea</a:t>
                      </a:r>
                      <a:endParaRPr lang="eu-ES" sz="1100" b="0" kern="1200" noProof="0" dirty="0" smtClean="0">
                        <a:solidFill>
                          <a:schemeClr val="tx1"/>
                        </a:solidFill>
                        <a:effectLst/>
                        <a:latin typeface="+mn-lt"/>
                        <a:ea typeface="+mn-ea"/>
                        <a:cs typeface="+mn-cs"/>
                      </a:endParaRPr>
                    </a:p>
                    <a:p>
                      <a:r>
                        <a:rPr lang="es-ES" sz="1100" b="0" kern="1200" dirty="0" smtClean="0">
                          <a:solidFill>
                            <a:schemeClr val="tx1"/>
                          </a:solidFill>
                          <a:effectLst/>
                          <a:latin typeface="+mn-lt"/>
                          <a:ea typeface="+mn-ea"/>
                          <a:cs typeface="+mn-cs"/>
                        </a:rPr>
                        <a:t> </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3" name="5 Marcador de contenido"/>
          <p:cNvGraphicFramePr>
            <a:graphicFrameLocks/>
          </p:cNvGraphicFramePr>
          <p:nvPr>
            <p:extLst>
              <p:ext uri="{D42A27DB-BD31-4B8C-83A1-F6EECF244321}">
                <p14:modId xmlns:p14="http://schemas.microsoft.com/office/powerpoint/2010/main" val="2190482677"/>
              </p:ext>
            </p:extLst>
          </p:nvPr>
        </p:nvGraphicFramePr>
        <p:xfrm>
          <a:off x="6443668" y="3140968"/>
          <a:ext cx="2304256" cy="695706"/>
        </p:xfrm>
        <a:graphic>
          <a:graphicData uri="http://schemas.openxmlformats.org/drawingml/2006/table">
            <a:tbl>
              <a:tblPr firstRow="1" firstCol="1" bandRow="1">
                <a:tableStyleId>{5C22544A-7EE6-4342-B048-85BDC9FD1C3A}</a:tableStyleId>
              </a:tblPr>
              <a:tblGrid>
                <a:gridCol w="2304256"/>
              </a:tblGrid>
              <a:tr h="648072">
                <a:tc>
                  <a:txBody>
                    <a:bodyPr/>
                    <a:lstStyle/>
                    <a:p>
                      <a:r>
                        <a:rPr lang="eu-ES" sz="1100" b="0" kern="1200" noProof="0" dirty="0" smtClean="0">
                          <a:solidFill>
                            <a:schemeClr val="tx1"/>
                          </a:solidFill>
                          <a:effectLst/>
                          <a:latin typeface="+mn-lt"/>
                          <a:ea typeface="+mn-ea"/>
                          <a:cs typeface="+mn-cs"/>
                        </a:rPr>
                        <a:t>Familiekiko harremana eta seme-alaben hezkuntza-ibilbidearekin</a:t>
                      </a:r>
                      <a:r>
                        <a:rPr lang="eu-ES" sz="1100" b="0" kern="1200" baseline="0" noProof="0" dirty="0" smtClean="0">
                          <a:solidFill>
                            <a:schemeClr val="tx1"/>
                          </a:solidFill>
                          <a:effectLst/>
                          <a:latin typeface="+mn-lt"/>
                          <a:ea typeface="+mn-ea"/>
                          <a:cs typeface="+mn-cs"/>
                        </a:rPr>
                        <a:t> duten konpromisoa indartzea</a:t>
                      </a:r>
                      <a:endParaRPr lang="eu-ES" sz="1100" b="0" kern="1200" noProof="0" dirty="0" smtClean="0">
                        <a:solidFill>
                          <a:schemeClr val="tx1"/>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pic>
        <p:nvPicPr>
          <p:cNvPr id="1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670" y="249289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1" y="3861048"/>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5816" y="264529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0827" y="4013448"/>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11831" y="264529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16842" y="4013448"/>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2851" y="3240360"/>
            <a:ext cx="441734" cy="441734"/>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0" y="783868"/>
            <a:ext cx="6624736" cy="523220"/>
          </a:xfrm>
          <a:prstGeom prst="rect">
            <a:avLst/>
          </a:prstGeom>
          <a:noFill/>
        </p:spPr>
        <p:txBody>
          <a:bodyPr wrap="square" rtlCol="0">
            <a:spAutoFit/>
          </a:bodyPr>
          <a:lstStyle/>
          <a:p>
            <a:r>
              <a:rPr lang="eu-ES" sz="2800" b="1" dirty="0" smtClean="0">
                <a:solidFill>
                  <a:schemeClr val="accent5"/>
                </a:solidFill>
              </a:rPr>
              <a:t>IDENTIFIKATUTAKO ERRONKAK</a:t>
            </a:r>
            <a:endParaRPr lang="eu-ES" sz="2800" b="1" dirty="0">
              <a:solidFill>
                <a:schemeClr val="accent5"/>
              </a:solidFill>
            </a:endParaRPr>
          </a:p>
        </p:txBody>
      </p:sp>
    </p:spTree>
    <p:extLst>
      <p:ext uri="{BB962C8B-B14F-4D97-AF65-F5344CB8AC3E}">
        <p14:creationId xmlns:p14="http://schemas.microsoft.com/office/powerpoint/2010/main" val="2876210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332656"/>
            <a:ext cx="9144000" cy="864096"/>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b="1" dirty="0" smtClean="0">
                <a:solidFill>
                  <a:schemeClr val="accent5">
                    <a:lumMod val="75000"/>
                  </a:schemeClr>
                </a:solidFill>
              </a:rPr>
              <a:t> </a:t>
            </a:r>
            <a:r>
              <a:rPr lang="es-ES" b="1" dirty="0" err="1" smtClean="0">
                <a:solidFill>
                  <a:schemeClr val="accent5">
                    <a:lumMod val="75000"/>
                  </a:schemeClr>
                </a:solidFill>
              </a:rPr>
              <a:t>Gizarte</a:t>
            </a:r>
            <a:r>
              <a:rPr lang="es-ES" b="1" dirty="0" smtClean="0">
                <a:solidFill>
                  <a:schemeClr val="accent5">
                    <a:lumMod val="75000"/>
                  </a:schemeClr>
                </a:solidFill>
              </a:rPr>
              <a:t> </a:t>
            </a:r>
            <a:r>
              <a:rPr lang="es-ES" b="1" dirty="0" err="1" smtClean="0">
                <a:solidFill>
                  <a:schemeClr val="accent5">
                    <a:lumMod val="75000"/>
                  </a:schemeClr>
                </a:solidFill>
              </a:rPr>
              <a:t>esku-hartzea</a:t>
            </a:r>
            <a:endParaRPr lang="es-ES" b="1" dirty="0">
              <a:solidFill>
                <a:schemeClr val="accent5">
                  <a:lumMod val="75000"/>
                </a:schemeClr>
              </a:solidFill>
            </a:endParaRPr>
          </a:p>
        </p:txBody>
      </p:sp>
      <p:pic>
        <p:nvPicPr>
          <p:cNvPr id="6" name="Picture 8" descr="C:\Users\lmerino\AppData\Local\Microsoft\Windows\INetCache\IE\6G8926LU\Sin%20títul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88641"/>
            <a:ext cx="1224135" cy="1055296"/>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Resultado de imagen de casa icono"/>
          <p:cNvPicPr/>
          <p:nvPr/>
        </p:nvPicPr>
        <p:blipFill>
          <a:blip r:embed="rId3"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239998" y="1900189"/>
            <a:ext cx="792088" cy="759812"/>
          </a:xfrm>
          <a:prstGeom prst="rect">
            <a:avLst/>
          </a:prstGeom>
          <a:noFill/>
          <a:ln>
            <a:noFill/>
          </a:ln>
        </p:spPr>
      </p:pic>
      <p:sp>
        <p:nvSpPr>
          <p:cNvPr id="8" name="7 CuadroTexto"/>
          <p:cNvSpPr txBox="1"/>
          <p:nvPr/>
        </p:nvSpPr>
        <p:spPr>
          <a:xfrm>
            <a:off x="1223628" y="1477319"/>
            <a:ext cx="1726559" cy="369332"/>
          </a:xfrm>
          <a:prstGeom prst="rect">
            <a:avLst/>
          </a:prstGeom>
          <a:noFill/>
        </p:spPr>
        <p:txBody>
          <a:bodyPr wrap="square" rtlCol="0">
            <a:spAutoFit/>
          </a:bodyPr>
          <a:lstStyle/>
          <a:p>
            <a:r>
              <a:rPr lang="es-ES" dirty="0" err="1" smtClean="0">
                <a:solidFill>
                  <a:schemeClr val="accent6">
                    <a:lumMod val="75000"/>
                  </a:schemeClr>
                </a:solidFill>
              </a:rPr>
              <a:t>Emantzipazioa</a:t>
            </a:r>
            <a:endParaRPr lang="es-ES" dirty="0">
              <a:solidFill>
                <a:schemeClr val="accent6">
                  <a:lumMod val="75000"/>
                </a:schemeClr>
              </a:solidFill>
            </a:endParaRPr>
          </a:p>
        </p:txBody>
      </p:sp>
      <p:sp>
        <p:nvSpPr>
          <p:cNvPr id="9" name="8 Rectángulo"/>
          <p:cNvSpPr/>
          <p:nvPr/>
        </p:nvSpPr>
        <p:spPr>
          <a:xfrm>
            <a:off x="2411759" y="1877954"/>
            <a:ext cx="5400599" cy="2062103"/>
          </a:xfrm>
          <a:prstGeom prst="rect">
            <a:avLst/>
          </a:prstGeom>
          <a:solidFill>
            <a:schemeClr val="bg1">
              <a:lumMod val="95000"/>
            </a:schemeClr>
          </a:solidFill>
        </p:spPr>
        <p:txBody>
          <a:bodyPr wrap="square">
            <a:spAutoFit/>
          </a:bodyPr>
          <a:lstStyle/>
          <a:p>
            <a:pPr algn="just"/>
            <a:r>
              <a:rPr lang="eu-ES" sz="1600" dirty="0"/>
              <a:t>25 eta 29 urte arteko gazteen % 27 dago emantzipatuta. Batez ere gizonek erakusten dute emantzipatzeko interes gutxien.</a:t>
            </a:r>
            <a:endParaRPr lang="es-ES" sz="1600" dirty="0"/>
          </a:p>
          <a:p>
            <a:pPr algn="just"/>
            <a:r>
              <a:rPr lang="eu-ES" sz="1600" dirty="0"/>
              <a:t>Laneko ezegonkortasunak eta lan prekarioek emantzipazioa moteltzen dute. Familia koltxoi nagusia da eta gurasoekin harreman ona izateak arindu egiten du nahi ez diren baldintzetan etxea utzi behar izatea. Gainera, bizi-estiloak edo lortu nahi diren helburuek ere emantzipazio unea markatzen dute.</a:t>
            </a:r>
            <a:r>
              <a:rPr lang="eu-ES" sz="1600" u="sng" dirty="0"/>
              <a:t> </a:t>
            </a:r>
            <a:endParaRPr lang="es-ES" sz="1600" dirty="0"/>
          </a:p>
        </p:txBody>
      </p:sp>
      <p:sp>
        <p:nvSpPr>
          <p:cNvPr id="10" name="9 Rectángulo"/>
          <p:cNvSpPr/>
          <p:nvPr/>
        </p:nvSpPr>
        <p:spPr>
          <a:xfrm>
            <a:off x="683568" y="4869160"/>
            <a:ext cx="7632848" cy="1384995"/>
          </a:xfrm>
          <a:prstGeom prst="rect">
            <a:avLst/>
          </a:prstGeom>
          <a:noFill/>
        </p:spPr>
        <p:txBody>
          <a:bodyPr wrap="square">
            <a:spAutoFit/>
          </a:bodyPr>
          <a:lstStyle/>
          <a:p>
            <a:pPr algn="just"/>
            <a:r>
              <a:rPr lang="es-ES" sz="1200" b="1" dirty="0" err="1" smtClean="0"/>
              <a:t>Beraien</a:t>
            </a:r>
            <a:r>
              <a:rPr lang="es-ES" sz="1200" b="1" dirty="0" smtClean="0"/>
              <a:t> </a:t>
            </a:r>
            <a:r>
              <a:rPr lang="es-ES" sz="1200" b="1" dirty="0" err="1" smtClean="0"/>
              <a:t>herrian</a:t>
            </a:r>
            <a:r>
              <a:rPr lang="es-ES" sz="1200" b="1" dirty="0" smtClean="0"/>
              <a:t> </a:t>
            </a:r>
            <a:r>
              <a:rPr lang="es-ES" sz="1200" b="1" dirty="0" err="1" smtClean="0"/>
              <a:t>emantzipatu</a:t>
            </a:r>
            <a:r>
              <a:rPr lang="es-ES" sz="1200" b="1" dirty="0" smtClean="0"/>
              <a:t> </a:t>
            </a:r>
            <a:r>
              <a:rPr lang="es-ES" sz="1200" b="1" dirty="0" err="1" smtClean="0"/>
              <a:t>nahi</a:t>
            </a:r>
            <a:r>
              <a:rPr lang="es-ES" sz="1200" b="1" dirty="0" smtClean="0"/>
              <a:t> </a:t>
            </a:r>
            <a:r>
              <a:rPr lang="es-ES" sz="1200" b="1" dirty="0" err="1" smtClean="0"/>
              <a:t>duten</a:t>
            </a:r>
            <a:r>
              <a:rPr lang="es-ES" sz="1200" b="1" dirty="0" smtClean="0"/>
              <a:t> </a:t>
            </a:r>
            <a:r>
              <a:rPr lang="es-ES" sz="1200" b="1" dirty="0" err="1" smtClean="0"/>
              <a:t>galdetzen</a:t>
            </a:r>
            <a:r>
              <a:rPr lang="es-ES" sz="1200" b="1" dirty="0" smtClean="0"/>
              <a:t> </a:t>
            </a:r>
            <a:r>
              <a:rPr lang="es-ES" sz="1200" b="1" dirty="0" err="1" smtClean="0"/>
              <a:t>zaienean</a:t>
            </a:r>
            <a:r>
              <a:rPr lang="es-ES" sz="1200" b="1" dirty="0" smtClean="0"/>
              <a:t> </a:t>
            </a:r>
            <a:r>
              <a:rPr lang="es-ES" sz="1200" b="1" dirty="0" err="1" smtClean="0"/>
              <a:t>ideia</a:t>
            </a:r>
            <a:r>
              <a:rPr lang="es-ES" sz="1200" b="1" dirty="0" smtClean="0"/>
              <a:t> </a:t>
            </a:r>
            <a:r>
              <a:rPr lang="es-ES" sz="1200" b="1" dirty="0" err="1" smtClean="0"/>
              <a:t>ezberdinak</a:t>
            </a:r>
            <a:r>
              <a:rPr lang="es-ES" sz="1200" b="1" dirty="0" smtClean="0"/>
              <a:t> </a:t>
            </a:r>
            <a:r>
              <a:rPr lang="es-ES" sz="1200" b="1" dirty="0" err="1" smtClean="0"/>
              <a:t>aurkitzen</a:t>
            </a:r>
            <a:r>
              <a:rPr lang="es-ES" sz="1200" b="1" dirty="0" smtClean="0"/>
              <a:t> </a:t>
            </a:r>
            <a:r>
              <a:rPr lang="es-ES" sz="1200" b="1" dirty="0" err="1" smtClean="0"/>
              <a:t>ditugu</a:t>
            </a:r>
            <a:r>
              <a:rPr lang="es-ES" sz="1200" b="1" dirty="0" smtClean="0"/>
              <a:t>. </a:t>
            </a:r>
            <a:r>
              <a:rPr lang="es-ES" sz="1200" dirty="0" err="1" smtClean="0"/>
              <a:t>Batzuek</a:t>
            </a:r>
            <a:r>
              <a:rPr lang="es-ES" sz="1200" dirty="0" smtClean="0"/>
              <a:t> </a:t>
            </a:r>
            <a:r>
              <a:rPr lang="es-ES" sz="1200" dirty="0" err="1" smtClean="0"/>
              <a:t>herritik</a:t>
            </a:r>
            <a:r>
              <a:rPr lang="es-ES" sz="1200" dirty="0" smtClean="0"/>
              <a:t> </a:t>
            </a:r>
            <a:r>
              <a:rPr lang="es-ES" sz="1200" dirty="0" err="1" smtClean="0"/>
              <a:t>alde</a:t>
            </a:r>
            <a:r>
              <a:rPr lang="es-ES" sz="1200" dirty="0" smtClean="0"/>
              <a:t> </a:t>
            </a:r>
            <a:r>
              <a:rPr lang="es-ES" sz="1200" dirty="0" err="1" smtClean="0"/>
              <a:t>egin</a:t>
            </a:r>
            <a:r>
              <a:rPr lang="es-ES" sz="1200" dirty="0" smtClean="0"/>
              <a:t> </a:t>
            </a:r>
            <a:r>
              <a:rPr lang="es-ES" sz="1200" dirty="0" err="1" smtClean="0"/>
              <a:t>nahi</a:t>
            </a:r>
            <a:r>
              <a:rPr lang="es-ES" sz="1200" dirty="0" smtClean="0"/>
              <a:t> </a:t>
            </a:r>
            <a:r>
              <a:rPr lang="es-ES" sz="1200" dirty="0" err="1" smtClean="0"/>
              <a:t>dute</a:t>
            </a:r>
            <a:r>
              <a:rPr lang="es-ES" sz="1200" dirty="0" smtClean="0"/>
              <a:t> eta </a:t>
            </a:r>
            <a:r>
              <a:rPr lang="es-ES" sz="1200" dirty="0" err="1" smtClean="0"/>
              <a:t>bizitza</a:t>
            </a:r>
            <a:r>
              <a:rPr lang="es-ES" sz="1200" dirty="0" smtClean="0"/>
              <a:t> </a:t>
            </a:r>
            <a:r>
              <a:rPr lang="es-ES" sz="1200" dirty="0" err="1" smtClean="0"/>
              <a:t>ezberdin</a:t>
            </a:r>
            <a:r>
              <a:rPr lang="es-ES" sz="1200" dirty="0" smtClean="0"/>
              <a:t> </a:t>
            </a:r>
            <a:r>
              <a:rPr lang="es-ES" sz="1200" dirty="0" err="1" smtClean="0"/>
              <a:t>bat</a:t>
            </a:r>
            <a:r>
              <a:rPr lang="es-ES" sz="1200" dirty="0" smtClean="0"/>
              <a:t> izan, </a:t>
            </a:r>
            <a:r>
              <a:rPr lang="es-ES" sz="1200" dirty="0" err="1" smtClean="0"/>
              <a:t>baina</a:t>
            </a:r>
            <a:r>
              <a:rPr lang="es-ES" sz="1200" dirty="0" smtClean="0"/>
              <a:t> </a:t>
            </a:r>
            <a:r>
              <a:rPr lang="es-ES" sz="1200" dirty="0" err="1" smtClean="0"/>
              <a:t>gertutasun</a:t>
            </a:r>
            <a:r>
              <a:rPr lang="es-ES" sz="1200" dirty="0" smtClean="0"/>
              <a:t> </a:t>
            </a:r>
            <a:r>
              <a:rPr lang="es-ES" sz="1200" dirty="0" err="1" smtClean="0"/>
              <a:t>bat</a:t>
            </a:r>
            <a:r>
              <a:rPr lang="es-ES" sz="1200" dirty="0" smtClean="0"/>
              <a:t> </a:t>
            </a:r>
            <a:r>
              <a:rPr lang="es-ES" sz="1200" dirty="0" err="1" smtClean="0"/>
              <a:t>mantenduz</a:t>
            </a:r>
            <a:r>
              <a:rPr lang="es-ES" sz="1200" dirty="0" smtClean="0"/>
              <a:t>, batik </a:t>
            </a:r>
            <a:r>
              <a:rPr lang="es-ES" sz="1200" dirty="0" err="1" smtClean="0"/>
              <a:t>bat</a:t>
            </a:r>
            <a:r>
              <a:rPr lang="es-ES" sz="1200" dirty="0" smtClean="0"/>
              <a:t> familia eta </a:t>
            </a:r>
            <a:r>
              <a:rPr lang="es-ES" sz="1200" dirty="0" err="1" smtClean="0"/>
              <a:t>lagunekin</a:t>
            </a:r>
            <a:r>
              <a:rPr lang="es-ES" sz="1200" dirty="0" smtClean="0"/>
              <a:t>.</a:t>
            </a:r>
            <a:endParaRPr lang="es-ES" sz="1200" b="1" dirty="0" smtClean="0"/>
          </a:p>
          <a:p>
            <a:pPr marL="171450" indent="-171450" algn="just">
              <a:buFontTx/>
              <a:buChar char="-"/>
            </a:pPr>
            <a:r>
              <a:rPr lang="es-ES" sz="1200" dirty="0" err="1"/>
              <a:t>Basauri</a:t>
            </a:r>
            <a:r>
              <a:rPr lang="es-ES" sz="1200" dirty="0"/>
              <a:t>, </a:t>
            </a:r>
            <a:r>
              <a:rPr lang="es-ES" sz="1200" dirty="0" err="1"/>
              <a:t>Arrigorriaga</a:t>
            </a:r>
            <a:r>
              <a:rPr lang="es-ES" sz="1200" dirty="0"/>
              <a:t>, Ugao-</a:t>
            </a:r>
            <a:r>
              <a:rPr lang="es-ES" sz="1200" dirty="0" err="1"/>
              <a:t>Miraballes</a:t>
            </a:r>
            <a:r>
              <a:rPr lang="es-ES" sz="1200" dirty="0"/>
              <a:t> </a:t>
            </a:r>
            <a:r>
              <a:rPr lang="es-ES" sz="1200" dirty="0" err="1" smtClean="0"/>
              <a:t>edo</a:t>
            </a:r>
            <a:r>
              <a:rPr lang="es-ES" sz="1200" dirty="0" smtClean="0"/>
              <a:t> </a:t>
            </a:r>
            <a:r>
              <a:rPr lang="es-ES" sz="1200" dirty="0" err="1" smtClean="0"/>
              <a:t>Galdakaon</a:t>
            </a:r>
            <a:r>
              <a:rPr lang="es-ES" sz="1200" dirty="0" smtClean="0"/>
              <a:t> </a:t>
            </a:r>
            <a:r>
              <a:rPr lang="es-ES" sz="1200" dirty="0" err="1" smtClean="0"/>
              <a:t>ez</a:t>
            </a:r>
            <a:r>
              <a:rPr lang="es-ES" sz="1200" dirty="0" smtClean="0"/>
              <a:t> </a:t>
            </a:r>
            <a:r>
              <a:rPr lang="es-ES" sz="1200" dirty="0" err="1" smtClean="0"/>
              <a:t>dago</a:t>
            </a:r>
            <a:r>
              <a:rPr lang="es-ES" sz="1200" dirty="0" smtClean="0"/>
              <a:t> </a:t>
            </a:r>
            <a:r>
              <a:rPr lang="es-ES" sz="1200" dirty="0" err="1" smtClean="0"/>
              <a:t>lehentasunik</a:t>
            </a:r>
            <a:r>
              <a:rPr lang="es-ES" sz="1200" dirty="0" smtClean="0"/>
              <a:t> </a:t>
            </a:r>
            <a:r>
              <a:rPr lang="es-ES" sz="1200" dirty="0" err="1" smtClean="0"/>
              <a:t>bizitokia</a:t>
            </a:r>
            <a:r>
              <a:rPr lang="es-ES" sz="1200" dirty="0" smtClean="0"/>
              <a:t> </a:t>
            </a:r>
            <a:r>
              <a:rPr lang="es-ES" sz="1200" dirty="0" err="1" smtClean="0"/>
              <a:t>zehazteko</a:t>
            </a:r>
            <a:r>
              <a:rPr lang="es-ES" sz="1200" dirty="0" smtClean="0"/>
              <a:t> </a:t>
            </a:r>
            <a:r>
              <a:rPr lang="es-ES" sz="1200" dirty="0" err="1" smtClean="0"/>
              <a:t>orduan</a:t>
            </a:r>
            <a:r>
              <a:rPr lang="es-ES" sz="1200" dirty="0" smtClean="0"/>
              <a:t>.</a:t>
            </a:r>
          </a:p>
          <a:p>
            <a:pPr marL="171450" indent="-171450" algn="just">
              <a:buFontTx/>
              <a:buChar char="-"/>
            </a:pPr>
            <a:r>
              <a:rPr lang="es-ES" sz="1200" dirty="0" err="1" smtClean="0"/>
              <a:t>Zaratamon</a:t>
            </a:r>
            <a:r>
              <a:rPr lang="es-ES" sz="1200" dirty="0" smtClean="0"/>
              <a:t> </a:t>
            </a:r>
            <a:r>
              <a:rPr lang="es-ES" sz="1200" dirty="0" err="1" smtClean="0"/>
              <a:t>badirudi</a:t>
            </a:r>
            <a:r>
              <a:rPr lang="es-ES" sz="1200" dirty="0" smtClean="0"/>
              <a:t> </a:t>
            </a:r>
            <a:r>
              <a:rPr lang="es-ES" sz="1200" dirty="0" err="1" smtClean="0"/>
              <a:t>herria</a:t>
            </a:r>
            <a:r>
              <a:rPr lang="es-ES" sz="1200" dirty="0" smtClean="0"/>
              <a:t> </a:t>
            </a:r>
            <a:r>
              <a:rPr lang="es-ES" sz="1200" dirty="0" err="1" smtClean="0"/>
              <a:t>ez</a:t>
            </a:r>
            <a:r>
              <a:rPr lang="es-ES" sz="1200" dirty="0"/>
              <a:t> </a:t>
            </a:r>
            <a:r>
              <a:rPr lang="es-ES" sz="1200" dirty="0" smtClean="0"/>
              <a:t>dela </a:t>
            </a:r>
            <a:r>
              <a:rPr lang="es-ES" sz="1200" dirty="0" err="1" smtClean="0"/>
              <a:t>guztiz</a:t>
            </a:r>
            <a:r>
              <a:rPr lang="es-ES" sz="1200" dirty="0" smtClean="0"/>
              <a:t> </a:t>
            </a:r>
            <a:r>
              <a:rPr lang="es-ES" sz="1200" dirty="0" err="1" smtClean="0"/>
              <a:t>erakargarria</a:t>
            </a:r>
            <a:r>
              <a:rPr lang="es-ES" sz="1200" dirty="0" smtClean="0"/>
              <a:t> eta </a:t>
            </a:r>
            <a:r>
              <a:rPr lang="es-ES" sz="1200" dirty="0" err="1" smtClean="0"/>
              <a:t>orokorrean</a:t>
            </a:r>
            <a:r>
              <a:rPr lang="es-ES" sz="1200" dirty="0" smtClean="0"/>
              <a:t> </a:t>
            </a:r>
            <a:r>
              <a:rPr lang="es-ES" sz="1200" dirty="0" err="1" smtClean="0"/>
              <a:t>kanpoan</a:t>
            </a:r>
            <a:r>
              <a:rPr lang="es-ES" sz="1200" dirty="0" smtClean="0"/>
              <a:t> </a:t>
            </a:r>
            <a:r>
              <a:rPr lang="es-ES" sz="1200" dirty="0" err="1" smtClean="0"/>
              <a:t>emantzipatu</a:t>
            </a:r>
            <a:r>
              <a:rPr lang="es-ES" sz="1200" dirty="0" smtClean="0"/>
              <a:t> </a:t>
            </a:r>
            <a:r>
              <a:rPr lang="es-ES" sz="1200" dirty="0" err="1" smtClean="0"/>
              <a:t>nahi</a:t>
            </a:r>
            <a:r>
              <a:rPr lang="es-ES" sz="1200" dirty="0" smtClean="0"/>
              <a:t> </a:t>
            </a:r>
            <a:r>
              <a:rPr lang="es-ES" sz="1200" dirty="0" err="1" smtClean="0"/>
              <a:t>dute</a:t>
            </a:r>
            <a:r>
              <a:rPr lang="es-ES" sz="1200" dirty="0" smtClean="0"/>
              <a:t>, </a:t>
            </a:r>
            <a:r>
              <a:rPr lang="es-ES" sz="1200" dirty="0" err="1" smtClean="0"/>
              <a:t>aukera</a:t>
            </a:r>
            <a:r>
              <a:rPr lang="es-ES" sz="1200" dirty="0" smtClean="0"/>
              <a:t> </a:t>
            </a:r>
            <a:r>
              <a:rPr lang="es-ES" sz="1200" dirty="0" err="1" smtClean="0"/>
              <a:t>gehiago</a:t>
            </a:r>
            <a:r>
              <a:rPr lang="es-ES" sz="1200" dirty="0" smtClean="0"/>
              <a:t> </a:t>
            </a:r>
            <a:r>
              <a:rPr lang="es-ES" sz="1200" dirty="0" err="1" smtClean="0"/>
              <a:t>eskaintzen</a:t>
            </a:r>
            <a:r>
              <a:rPr lang="es-ES" sz="1200" dirty="0" smtClean="0"/>
              <a:t> </a:t>
            </a:r>
            <a:r>
              <a:rPr lang="es-ES" sz="1200" dirty="0" err="1" smtClean="0"/>
              <a:t>duen</a:t>
            </a:r>
            <a:r>
              <a:rPr lang="es-ES" sz="1200" dirty="0" smtClean="0"/>
              <a:t> </a:t>
            </a:r>
            <a:r>
              <a:rPr lang="es-ES" sz="1200" dirty="0" err="1" smtClean="0"/>
              <a:t>herri</a:t>
            </a:r>
            <a:r>
              <a:rPr lang="es-ES" sz="1200" dirty="0" smtClean="0"/>
              <a:t> batean. Hala ere, familia </a:t>
            </a:r>
            <a:r>
              <a:rPr lang="es-ES" sz="1200" dirty="0" err="1" smtClean="0"/>
              <a:t>bat</a:t>
            </a:r>
            <a:r>
              <a:rPr lang="es-ES" sz="1200" dirty="0" smtClean="0"/>
              <a:t> </a:t>
            </a:r>
            <a:r>
              <a:rPr lang="es-ES" sz="1200" dirty="0" err="1" smtClean="0"/>
              <a:t>izateko</a:t>
            </a:r>
            <a:r>
              <a:rPr lang="es-ES" sz="1200" dirty="0" smtClean="0"/>
              <a:t> </a:t>
            </a:r>
            <a:r>
              <a:rPr lang="es-ES" sz="1200" dirty="0" err="1" smtClean="0"/>
              <a:t>herri</a:t>
            </a:r>
            <a:r>
              <a:rPr lang="es-ES" sz="1200" dirty="0" smtClean="0"/>
              <a:t> </a:t>
            </a:r>
            <a:r>
              <a:rPr lang="es-ES" sz="1200" dirty="0" err="1" smtClean="0"/>
              <a:t>egokia</a:t>
            </a:r>
            <a:r>
              <a:rPr lang="es-ES" sz="1200" dirty="0" smtClean="0"/>
              <a:t> izan </a:t>
            </a:r>
            <a:r>
              <a:rPr lang="es-ES" sz="1200" dirty="0" err="1" smtClean="0"/>
              <a:t>daitekeela</a:t>
            </a:r>
            <a:r>
              <a:rPr lang="es-ES" sz="1200" dirty="0" smtClean="0"/>
              <a:t> </a:t>
            </a:r>
            <a:r>
              <a:rPr lang="es-ES" sz="1200" dirty="0" err="1" smtClean="0"/>
              <a:t>deritzote</a:t>
            </a:r>
            <a:r>
              <a:rPr lang="es-ES" sz="1200" dirty="0" smtClean="0"/>
              <a:t>.</a:t>
            </a:r>
          </a:p>
          <a:p>
            <a:pPr marL="171450" indent="-171450" algn="just">
              <a:buFontTx/>
              <a:buChar char="-"/>
            </a:pPr>
            <a:r>
              <a:rPr lang="es-ES" sz="1200" dirty="0" err="1" smtClean="0"/>
              <a:t>Etxebarri</a:t>
            </a:r>
            <a:r>
              <a:rPr lang="es-ES" sz="1200" dirty="0" smtClean="0"/>
              <a:t> </a:t>
            </a:r>
            <a:r>
              <a:rPr lang="es-ES" sz="1200" dirty="0" err="1" smtClean="0"/>
              <a:t>edo</a:t>
            </a:r>
            <a:r>
              <a:rPr lang="es-ES" sz="1200" dirty="0" smtClean="0"/>
              <a:t> </a:t>
            </a:r>
            <a:r>
              <a:rPr lang="es-ES" sz="1200" dirty="0" err="1" smtClean="0"/>
              <a:t>Orozkon</a:t>
            </a:r>
            <a:r>
              <a:rPr lang="es-ES" sz="1200" dirty="0" smtClean="0"/>
              <a:t>, </a:t>
            </a:r>
            <a:r>
              <a:rPr lang="es-ES" sz="1200" dirty="0" err="1" smtClean="0"/>
              <a:t>orokorrean</a:t>
            </a:r>
            <a:r>
              <a:rPr lang="es-ES" sz="1200" dirty="0" smtClean="0"/>
              <a:t>, </a:t>
            </a:r>
            <a:r>
              <a:rPr lang="es-ES" sz="1200" dirty="0" err="1" smtClean="0"/>
              <a:t>herrian</a:t>
            </a:r>
            <a:r>
              <a:rPr lang="es-ES" sz="1200" dirty="0" smtClean="0"/>
              <a:t> </a:t>
            </a:r>
            <a:r>
              <a:rPr lang="es-ES" sz="1200" dirty="0" err="1" smtClean="0"/>
              <a:t>bertan</a:t>
            </a:r>
            <a:r>
              <a:rPr lang="es-ES" sz="1200" dirty="0" smtClean="0"/>
              <a:t> </a:t>
            </a:r>
            <a:r>
              <a:rPr lang="es-ES" sz="1200" dirty="0" err="1" smtClean="0"/>
              <a:t>bizitzeko</a:t>
            </a:r>
            <a:r>
              <a:rPr lang="es-ES" sz="1200" dirty="0" smtClean="0"/>
              <a:t> </a:t>
            </a:r>
            <a:r>
              <a:rPr lang="es-ES" sz="1200" dirty="0" err="1" smtClean="0"/>
              <a:t>interes</a:t>
            </a:r>
            <a:r>
              <a:rPr lang="es-ES" sz="1200" dirty="0" smtClean="0"/>
              <a:t> </a:t>
            </a:r>
            <a:r>
              <a:rPr lang="es-ES" sz="1200" dirty="0" err="1" smtClean="0"/>
              <a:t>handiagoa</a:t>
            </a:r>
            <a:r>
              <a:rPr lang="es-ES" sz="1200" dirty="0" smtClean="0"/>
              <a:t> </a:t>
            </a:r>
            <a:r>
              <a:rPr lang="es-ES" sz="1200" dirty="0" err="1" smtClean="0"/>
              <a:t>dagoela</a:t>
            </a:r>
            <a:r>
              <a:rPr lang="es-ES" sz="1200" dirty="0" smtClean="0"/>
              <a:t> </a:t>
            </a:r>
            <a:r>
              <a:rPr lang="es-ES" sz="1200" dirty="0" err="1" smtClean="0"/>
              <a:t>dirudi</a:t>
            </a:r>
            <a:r>
              <a:rPr lang="es-ES" sz="1200" dirty="0" smtClean="0"/>
              <a:t> (</a:t>
            </a:r>
            <a:r>
              <a:rPr lang="es-ES" sz="1200" dirty="0" err="1" smtClean="0"/>
              <a:t>errotze</a:t>
            </a:r>
            <a:r>
              <a:rPr lang="es-ES" sz="1200" dirty="0" smtClean="0"/>
              <a:t> </a:t>
            </a:r>
            <a:r>
              <a:rPr lang="es-ES" sz="1200" dirty="0" err="1" smtClean="0"/>
              <a:t>sendimenduagatik</a:t>
            </a:r>
            <a:r>
              <a:rPr lang="es-ES" sz="1200" dirty="0" smtClean="0"/>
              <a:t>, </a:t>
            </a:r>
            <a:r>
              <a:rPr lang="es-ES" sz="1200" dirty="0" err="1" smtClean="0"/>
              <a:t>ingurua</a:t>
            </a:r>
            <a:r>
              <a:rPr lang="es-ES" sz="1200" dirty="0" smtClean="0"/>
              <a:t> </a:t>
            </a:r>
            <a:r>
              <a:rPr lang="es-ES" sz="1200" dirty="0" err="1" smtClean="0"/>
              <a:t>atsegina</a:t>
            </a:r>
            <a:r>
              <a:rPr lang="es-ES" sz="1200" dirty="0" smtClean="0"/>
              <a:t> </a:t>
            </a:r>
            <a:r>
              <a:rPr lang="es-ES" sz="1200" dirty="0" err="1" smtClean="0"/>
              <a:t>delako</a:t>
            </a:r>
            <a:r>
              <a:rPr lang="es-ES" sz="1200" dirty="0" smtClean="0"/>
              <a:t>, </a:t>
            </a:r>
            <a:r>
              <a:rPr lang="es-ES" sz="1200" dirty="0" err="1" smtClean="0"/>
              <a:t>etab</a:t>
            </a:r>
            <a:r>
              <a:rPr lang="es-ES" sz="1200" dirty="0" smtClean="0"/>
              <a:t>.)</a:t>
            </a:r>
          </a:p>
        </p:txBody>
      </p:sp>
    </p:spTree>
    <p:extLst>
      <p:ext uri="{BB962C8B-B14F-4D97-AF65-F5344CB8AC3E}">
        <p14:creationId xmlns:p14="http://schemas.microsoft.com/office/powerpoint/2010/main" val="287199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Resultado de imagen de OBJETIVOS A ALCAN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544126"/>
            <a:ext cx="3553966" cy="1343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600" y="3274597"/>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7158" y="3284984"/>
            <a:ext cx="441734" cy="4417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5 Marcador de contenido"/>
          <p:cNvGraphicFramePr>
            <a:graphicFrameLocks/>
          </p:cNvGraphicFramePr>
          <p:nvPr>
            <p:extLst>
              <p:ext uri="{D42A27DB-BD31-4B8C-83A1-F6EECF244321}">
                <p14:modId xmlns:p14="http://schemas.microsoft.com/office/powerpoint/2010/main" val="885573912"/>
              </p:ext>
            </p:extLst>
          </p:nvPr>
        </p:nvGraphicFramePr>
        <p:xfrm>
          <a:off x="1691680" y="3089904"/>
          <a:ext cx="2304256" cy="648072"/>
        </p:xfrm>
        <a:graphic>
          <a:graphicData uri="http://schemas.openxmlformats.org/drawingml/2006/table">
            <a:tbl>
              <a:tblPr firstRow="1" firstCol="1" bandRow="1">
                <a:tableStyleId>{5C22544A-7EE6-4342-B048-85BDC9FD1C3A}</a:tableStyleId>
              </a:tblPr>
              <a:tblGrid>
                <a:gridCol w="2304256"/>
              </a:tblGrid>
              <a:tr h="64807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Gazteen egoitza-emantzipaziorako prozesuak sustatzea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22" name="5 Marcador de contenido"/>
          <p:cNvGraphicFramePr>
            <a:graphicFrameLocks/>
          </p:cNvGraphicFramePr>
          <p:nvPr>
            <p:extLst>
              <p:ext uri="{D42A27DB-BD31-4B8C-83A1-F6EECF244321}">
                <p14:modId xmlns:p14="http://schemas.microsoft.com/office/powerpoint/2010/main" val="3876676099"/>
              </p:ext>
            </p:extLst>
          </p:nvPr>
        </p:nvGraphicFramePr>
        <p:xfrm>
          <a:off x="5273377" y="3212976"/>
          <a:ext cx="2304256" cy="576064"/>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Gazteei bizi-emantzipazio prozesuetan laguntzea</a:t>
                      </a:r>
                      <a:endParaRPr lang="eu-ES" sz="1100" b="0" noProof="0" dirty="0" smtClean="0">
                        <a:solidFill>
                          <a:schemeClr val="tx1"/>
                        </a:solidFill>
                        <a:effectLst/>
                        <a:ea typeface="Calibri"/>
                        <a:cs typeface="Times New Roman"/>
                      </a:endParaRPr>
                    </a:p>
                  </a:txBody>
                  <a:tcPr marL="64196" marR="64196" marT="0" marB="0">
                    <a:noFill/>
                  </a:tcPr>
                </a:tc>
              </a:tr>
            </a:tbl>
          </a:graphicData>
        </a:graphic>
      </p:graphicFrame>
      <p:sp>
        <p:nvSpPr>
          <p:cNvPr id="7" name="6 CuadroTexto"/>
          <p:cNvSpPr txBox="1"/>
          <p:nvPr/>
        </p:nvSpPr>
        <p:spPr>
          <a:xfrm>
            <a:off x="50801" y="954164"/>
            <a:ext cx="6624736" cy="523220"/>
          </a:xfrm>
          <a:prstGeom prst="rect">
            <a:avLst/>
          </a:prstGeom>
          <a:noFill/>
        </p:spPr>
        <p:txBody>
          <a:bodyPr wrap="square" rtlCol="0">
            <a:spAutoFit/>
          </a:bodyPr>
          <a:lstStyle/>
          <a:p>
            <a:r>
              <a:rPr lang="es-ES" sz="2800" b="1" dirty="0" smtClean="0">
                <a:solidFill>
                  <a:schemeClr val="accent5"/>
                </a:solidFill>
              </a:rPr>
              <a:t>IDENTIFIKATUTAKO ERRONKAK</a:t>
            </a:r>
            <a:endParaRPr lang="es-ES" sz="2800" b="1" dirty="0">
              <a:solidFill>
                <a:schemeClr val="accent5"/>
              </a:solidFill>
            </a:endParaRPr>
          </a:p>
        </p:txBody>
      </p:sp>
    </p:spTree>
    <p:extLst>
      <p:ext uri="{BB962C8B-B14F-4D97-AF65-F5344CB8AC3E}">
        <p14:creationId xmlns:p14="http://schemas.microsoft.com/office/powerpoint/2010/main" val="3969296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412776"/>
            <a:ext cx="8927976" cy="4704245"/>
            <a:chOff x="-328118" y="648081"/>
            <a:chExt cx="9135143" cy="4836283"/>
          </a:xfrm>
        </p:grpSpPr>
        <p:graphicFrame>
          <p:nvGraphicFramePr>
            <p:cNvPr id="4" name="3 Diagrama"/>
            <p:cNvGraphicFramePr/>
            <p:nvPr>
              <p:extLst>
                <p:ext uri="{D42A27DB-BD31-4B8C-83A1-F6EECF244321}">
                  <p14:modId xmlns:p14="http://schemas.microsoft.com/office/powerpoint/2010/main" val="2154803"/>
                </p:ext>
              </p:extLst>
            </p:nvPr>
          </p:nvGraphicFramePr>
          <p:xfrm>
            <a:off x="0" y="6480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086761" y="3617514"/>
              <a:ext cx="3720264" cy="1866850"/>
            </a:xfrm>
            <a:prstGeom prst="rect">
              <a:avLst/>
            </a:prstGeom>
          </p:spPr>
          <p:txBody>
            <a:bodyPr wrap="square">
              <a:spAutoFit/>
            </a:bodyPr>
            <a:lstStyle/>
            <a:p>
              <a:pPr marL="180975" lvl="0" indent="0" algn="r"/>
              <a:r>
                <a:rPr lang="es-ES" sz="1600" b="1" dirty="0" err="1" smtClean="0"/>
                <a:t>Nerbioi</a:t>
              </a:r>
              <a:r>
                <a:rPr lang="es-ES" sz="1600" b="1" dirty="0" smtClean="0"/>
                <a:t> </a:t>
              </a:r>
              <a:r>
                <a:rPr lang="es-ES" sz="1600" b="1" dirty="0" err="1" smtClean="0"/>
                <a:t>Ibaizabal</a:t>
              </a:r>
              <a:r>
                <a:rPr lang="es-ES" sz="1600" b="1" dirty="0" smtClean="0"/>
                <a:t> </a:t>
              </a:r>
              <a:r>
                <a:rPr lang="es-ES" sz="1600" b="1" dirty="0" err="1" smtClean="0"/>
                <a:t>eskualdeko</a:t>
              </a:r>
              <a:r>
                <a:rPr lang="es-ES" sz="1600" b="1" dirty="0" smtClean="0"/>
                <a:t> </a:t>
              </a:r>
              <a:r>
                <a:rPr lang="es-ES" sz="1600" b="1" dirty="0" err="1" smtClean="0"/>
                <a:t>gazteen</a:t>
              </a:r>
              <a:r>
                <a:rPr lang="es-ES" sz="1600" b="1" dirty="0" smtClean="0"/>
                <a:t> </a:t>
              </a:r>
              <a:r>
                <a:rPr lang="es-ES" sz="1600" b="1" dirty="0" err="1" smtClean="0"/>
                <a:t>ezaugarri</a:t>
              </a:r>
              <a:r>
                <a:rPr lang="es-ES" sz="1600" b="1" dirty="0" smtClean="0"/>
                <a:t> </a:t>
              </a:r>
              <a:r>
                <a:rPr lang="es-ES" sz="1600" b="1" dirty="0" err="1" smtClean="0"/>
                <a:t>sozioekonomikoei</a:t>
              </a:r>
              <a:r>
                <a:rPr lang="es-ES" sz="1600" b="1" dirty="0" smtClean="0"/>
                <a:t> </a:t>
              </a:r>
              <a:r>
                <a:rPr lang="es-ES" sz="1600" b="1" dirty="0" err="1" smtClean="0"/>
                <a:t>buruzko</a:t>
              </a:r>
              <a:r>
                <a:rPr lang="es-ES" sz="1600" b="1" dirty="0" smtClean="0"/>
                <a:t> </a:t>
              </a:r>
              <a:r>
                <a:rPr lang="es-ES" sz="1600" b="1" dirty="0" err="1" smtClean="0"/>
                <a:t>informazio</a:t>
              </a:r>
              <a:r>
                <a:rPr lang="es-ES" sz="1600" b="1" dirty="0" smtClean="0"/>
                <a:t> </a:t>
              </a:r>
              <a:r>
                <a:rPr lang="es-ES" sz="1600" b="1" dirty="0" err="1" smtClean="0"/>
                <a:t>kuantitatibo</a:t>
              </a:r>
              <a:r>
                <a:rPr lang="es-ES" sz="1600" b="1" dirty="0" smtClean="0"/>
                <a:t> eta </a:t>
              </a:r>
              <a:r>
                <a:rPr lang="es-ES" sz="1600" b="1" dirty="0" err="1" smtClean="0"/>
                <a:t>kualitatiboa</a:t>
              </a:r>
              <a:r>
                <a:rPr lang="es-ES" sz="1600" b="1" dirty="0" smtClean="0"/>
                <a:t> jaso eta </a:t>
              </a:r>
              <a:r>
                <a:rPr lang="es-ES" sz="1600" b="1" dirty="0" err="1" smtClean="0"/>
                <a:t>gai</a:t>
              </a:r>
              <a:r>
                <a:rPr lang="es-ES" sz="1600" b="1" dirty="0" smtClean="0"/>
                <a:t> </a:t>
              </a:r>
              <a:r>
                <a:rPr lang="es-ES" sz="1600" b="1" dirty="0" err="1" smtClean="0"/>
                <a:t>ezberdinen</a:t>
              </a:r>
              <a:r>
                <a:rPr lang="es-ES" sz="1600" b="1" dirty="0" smtClean="0"/>
                <a:t> </a:t>
              </a:r>
              <a:r>
                <a:rPr lang="es-ES" sz="1600" b="1" dirty="0" err="1" smtClean="0"/>
                <a:t>inguruan</a:t>
              </a:r>
              <a:r>
                <a:rPr lang="es-ES" sz="1600" b="1" dirty="0" smtClean="0"/>
                <a:t> (</a:t>
              </a:r>
              <a:r>
                <a:rPr lang="es-ES" sz="1600" b="1" dirty="0" err="1" smtClean="0"/>
                <a:t>emplegua</a:t>
              </a:r>
              <a:r>
                <a:rPr lang="es-ES" sz="1600" b="1" dirty="0" smtClean="0"/>
                <a:t>, </a:t>
              </a:r>
              <a:r>
                <a:rPr lang="es-ES" sz="1600" b="1" dirty="0" err="1" smtClean="0"/>
                <a:t>aisialdia</a:t>
              </a:r>
              <a:r>
                <a:rPr lang="es-ES" sz="1600" b="1" dirty="0" smtClean="0"/>
                <a:t>, </a:t>
              </a:r>
              <a:r>
                <a:rPr lang="es-ES" sz="1600" b="1" dirty="0" err="1" smtClean="0"/>
                <a:t>hezkuntza</a:t>
              </a:r>
              <a:r>
                <a:rPr lang="es-ES" sz="1600" b="1" dirty="0" smtClean="0"/>
                <a:t>, </a:t>
              </a:r>
              <a:r>
                <a:rPr lang="es-ES" sz="1600" b="1" dirty="0" err="1" smtClean="0"/>
                <a:t>osasuna</a:t>
              </a:r>
              <a:r>
                <a:rPr lang="es-ES" sz="1600" b="1" dirty="0" smtClean="0"/>
                <a:t>…) </a:t>
              </a:r>
              <a:r>
                <a:rPr lang="es-ES" sz="1600" b="1" dirty="0" err="1" smtClean="0"/>
                <a:t>dauzkaten</a:t>
              </a:r>
              <a:r>
                <a:rPr lang="es-ES" sz="1600" b="1" dirty="0" smtClean="0"/>
                <a:t> </a:t>
              </a:r>
              <a:r>
                <a:rPr lang="es-ES" sz="1600" b="1" dirty="0" err="1" smtClean="0"/>
                <a:t>interes</a:t>
              </a:r>
              <a:r>
                <a:rPr lang="es-ES" sz="1600" b="1" dirty="0" smtClean="0"/>
                <a:t>, </a:t>
              </a:r>
              <a:r>
                <a:rPr lang="es-ES" sz="1600" b="1" dirty="0" err="1" smtClean="0"/>
                <a:t>beharrizan</a:t>
              </a:r>
              <a:r>
                <a:rPr lang="es-ES" sz="1600" b="1" dirty="0" smtClean="0"/>
                <a:t> eta </a:t>
              </a:r>
              <a:r>
                <a:rPr lang="es-ES" sz="1600" b="1" dirty="0" err="1" smtClean="0"/>
                <a:t>eskaerak</a:t>
              </a:r>
              <a:r>
                <a:rPr lang="es-ES" sz="1600" b="1" dirty="0" smtClean="0"/>
                <a:t> jaso.</a:t>
              </a:r>
            </a:p>
          </p:txBody>
        </p:sp>
        <p:sp>
          <p:nvSpPr>
            <p:cNvPr id="6" name="5 Rectángulo"/>
            <p:cNvSpPr/>
            <p:nvPr/>
          </p:nvSpPr>
          <p:spPr>
            <a:xfrm>
              <a:off x="-328118" y="3398499"/>
              <a:ext cx="2756073" cy="1613717"/>
            </a:xfrm>
            <a:prstGeom prst="rect">
              <a:avLst/>
            </a:prstGeom>
          </p:spPr>
          <p:txBody>
            <a:bodyPr wrap="square">
              <a:spAutoFit/>
            </a:bodyPr>
            <a:lstStyle/>
            <a:p>
              <a:pPr marL="180975" lvl="0" indent="0"/>
              <a:r>
                <a:rPr lang="es-ES" sz="1600" b="1" dirty="0" err="1" smtClean="0"/>
                <a:t>Eskualdeko</a:t>
              </a:r>
              <a:r>
                <a:rPr lang="es-ES" sz="1600" b="1" dirty="0" smtClean="0"/>
                <a:t> </a:t>
              </a:r>
              <a:r>
                <a:rPr lang="es-ES" sz="1600" b="1" dirty="0" err="1" smtClean="0"/>
                <a:t>herri</a:t>
              </a:r>
              <a:r>
                <a:rPr lang="es-ES" sz="1600" b="1" dirty="0" smtClean="0"/>
                <a:t> </a:t>
              </a:r>
              <a:r>
                <a:rPr lang="es-ES" sz="1600" b="1" dirty="0" err="1" smtClean="0"/>
                <a:t>ezberdinetan</a:t>
              </a:r>
              <a:r>
                <a:rPr lang="es-ES" sz="1600" b="1" dirty="0" smtClean="0"/>
                <a:t> </a:t>
              </a:r>
              <a:r>
                <a:rPr lang="es-ES" sz="1600" b="1" dirty="0" err="1" smtClean="0"/>
                <a:t>gazteei</a:t>
              </a:r>
              <a:r>
                <a:rPr lang="es-ES" sz="1600" b="1" dirty="0" smtClean="0"/>
                <a:t> </a:t>
              </a:r>
              <a:r>
                <a:rPr lang="es-ES" sz="1600" b="1" dirty="0" err="1" smtClean="0"/>
                <a:t>zuzendutako</a:t>
              </a:r>
              <a:r>
                <a:rPr lang="es-ES" sz="1600" b="1" dirty="0"/>
                <a:t> </a:t>
              </a:r>
              <a:r>
                <a:rPr lang="es-ES" sz="1600" b="1" dirty="0" err="1" smtClean="0"/>
                <a:t>errekurtso</a:t>
              </a:r>
              <a:r>
                <a:rPr lang="es-ES" sz="1600" b="1" dirty="0" smtClean="0"/>
                <a:t> eta </a:t>
              </a:r>
              <a:r>
                <a:rPr lang="es-ES" sz="1600" b="1" dirty="0" err="1" smtClean="0"/>
                <a:t>ekimen</a:t>
              </a:r>
              <a:r>
                <a:rPr lang="es-ES" sz="1600" b="1" dirty="0" smtClean="0"/>
                <a:t> </a:t>
              </a:r>
              <a:r>
                <a:rPr lang="es-ES" sz="1600" b="1" dirty="0" err="1" smtClean="0"/>
                <a:t>publiko</a:t>
              </a:r>
              <a:r>
                <a:rPr lang="es-ES" sz="1600" b="1" dirty="0" smtClean="0"/>
                <a:t> </a:t>
              </a:r>
              <a:r>
                <a:rPr lang="es-ES" sz="1600" b="1" dirty="0" err="1" smtClean="0"/>
                <a:t>zein</a:t>
              </a:r>
              <a:r>
                <a:rPr lang="es-ES" sz="1600" b="1" dirty="0" smtClean="0"/>
                <a:t> </a:t>
              </a:r>
              <a:r>
                <a:rPr lang="es-ES" sz="1600" b="1" dirty="0" err="1" smtClean="0"/>
                <a:t>pribatuei</a:t>
              </a:r>
              <a:r>
                <a:rPr lang="es-ES" sz="1600" b="1" dirty="0" smtClean="0"/>
                <a:t> </a:t>
              </a:r>
              <a:r>
                <a:rPr lang="es-ES" sz="1600" b="1" dirty="0" err="1" smtClean="0"/>
                <a:t>buruzko</a:t>
              </a:r>
              <a:r>
                <a:rPr lang="es-ES" sz="1600" b="1" dirty="0" smtClean="0"/>
                <a:t> </a:t>
              </a:r>
              <a:r>
                <a:rPr lang="es-ES" sz="1600" b="1" dirty="0" err="1" smtClean="0"/>
                <a:t>datuak</a:t>
              </a:r>
              <a:r>
                <a:rPr lang="es-ES" sz="1600" b="1" dirty="0" smtClean="0"/>
                <a:t> jaso.</a:t>
              </a:r>
            </a:p>
          </p:txBody>
        </p:sp>
        <p:sp>
          <p:nvSpPr>
            <p:cNvPr id="7" name="6 Rectángulo"/>
            <p:cNvSpPr/>
            <p:nvPr/>
          </p:nvSpPr>
          <p:spPr>
            <a:xfrm>
              <a:off x="4349972" y="692696"/>
              <a:ext cx="3995936" cy="1360585"/>
            </a:xfrm>
            <a:prstGeom prst="rect">
              <a:avLst/>
            </a:prstGeom>
          </p:spPr>
          <p:txBody>
            <a:bodyPr wrap="square">
              <a:spAutoFit/>
            </a:bodyPr>
            <a:lstStyle/>
            <a:p>
              <a:pPr marL="180975" lvl="0" indent="0" algn="r"/>
              <a:r>
                <a:rPr lang="es-ES" sz="1600" b="1" dirty="0" err="1" smtClean="0"/>
                <a:t>Gazteriari</a:t>
              </a:r>
              <a:r>
                <a:rPr lang="es-ES" sz="1600" b="1" dirty="0" smtClean="0"/>
                <a:t> </a:t>
              </a:r>
              <a:r>
                <a:rPr lang="es-ES" sz="1600" b="1" dirty="0" err="1" smtClean="0"/>
                <a:t>zuzendutako</a:t>
              </a:r>
              <a:r>
                <a:rPr lang="es-ES" sz="1600" b="1" dirty="0" smtClean="0"/>
                <a:t> </a:t>
              </a:r>
              <a:r>
                <a:rPr lang="es-ES" sz="1600" b="1" dirty="0" err="1" smtClean="0"/>
                <a:t>errekurtso</a:t>
              </a:r>
              <a:r>
                <a:rPr lang="es-ES" sz="1600" b="1" dirty="0" smtClean="0"/>
                <a:t>, programa eta </a:t>
              </a:r>
              <a:r>
                <a:rPr lang="es-ES" sz="1600" b="1" dirty="0" err="1" smtClean="0"/>
                <a:t>politiken</a:t>
              </a:r>
              <a:r>
                <a:rPr lang="es-ES" sz="1600" b="1" dirty="0" smtClean="0"/>
                <a:t> </a:t>
              </a:r>
              <a:r>
                <a:rPr lang="es-ES" sz="1600" b="1" dirty="0" err="1" smtClean="0"/>
                <a:t>diseinurako</a:t>
              </a:r>
              <a:r>
                <a:rPr lang="es-ES" sz="1600" b="1" dirty="0"/>
                <a:t> </a:t>
              </a:r>
              <a:r>
                <a:rPr lang="es-ES" sz="1600" b="1" dirty="0" err="1" smtClean="0"/>
                <a:t>orientazio</a:t>
              </a:r>
              <a:r>
                <a:rPr lang="es-ES" sz="1600" b="1" dirty="0" smtClean="0"/>
                <a:t> </a:t>
              </a:r>
              <a:r>
                <a:rPr lang="es-ES" sz="1600" b="1" dirty="0" err="1" smtClean="0"/>
                <a:t>erabilgarriak</a:t>
              </a:r>
              <a:r>
                <a:rPr lang="es-ES" sz="1600" b="1" dirty="0" smtClean="0"/>
                <a:t> </a:t>
              </a:r>
              <a:r>
                <a:rPr lang="es-ES" sz="1600" b="1" dirty="0" err="1" smtClean="0"/>
                <a:t>identifikatu</a:t>
              </a:r>
              <a:r>
                <a:rPr lang="es-ES" sz="1600" b="1" dirty="0" smtClean="0"/>
                <a:t> interesa </a:t>
              </a:r>
              <a:r>
                <a:rPr lang="es-ES" sz="1600" b="1" dirty="0" err="1" smtClean="0"/>
                <a:t>duten</a:t>
              </a:r>
              <a:r>
                <a:rPr lang="es-ES" sz="1600" b="1" dirty="0" smtClean="0"/>
                <a:t> </a:t>
              </a:r>
              <a:r>
                <a:rPr lang="es-ES" sz="1600" b="1" dirty="0" err="1" smtClean="0"/>
                <a:t>eragile</a:t>
              </a:r>
              <a:r>
                <a:rPr lang="es-ES" sz="1600" b="1" dirty="0" smtClean="0"/>
                <a:t> </a:t>
              </a:r>
              <a:r>
                <a:rPr lang="es-ES" sz="1600" b="1" dirty="0" err="1" smtClean="0"/>
                <a:t>sozial</a:t>
              </a:r>
              <a:r>
                <a:rPr lang="es-ES" sz="1600" b="1" dirty="0" smtClean="0"/>
                <a:t> </a:t>
              </a:r>
              <a:r>
                <a:rPr lang="es-ES" sz="1600" b="1" dirty="0" err="1" smtClean="0"/>
                <a:t>ezberdinei</a:t>
              </a:r>
              <a:r>
                <a:rPr lang="es-ES" sz="1600" b="1" dirty="0" smtClean="0"/>
                <a:t> </a:t>
              </a:r>
              <a:r>
                <a:rPr lang="es-ES" sz="1600" b="1" dirty="0" err="1" smtClean="0"/>
                <a:t>zabaltzeko</a:t>
              </a:r>
              <a:r>
                <a:rPr lang="es-ES" sz="1600" b="1" dirty="0" smtClean="0"/>
                <a:t> </a:t>
              </a:r>
              <a:r>
                <a:rPr lang="es-ES" sz="1600" b="1" dirty="0" err="1" smtClean="0"/>
                <a:t>asmoaz</a:t>
              </a:r>
              <a:r>
                <a:rPr lang="es-ES" sz="1600" b="1" dirty="0" smtClean="0"/>
                <a:t>.</a:t>
              </a:r>
            </a:p>
          </p:txBody>
        </p:sp>
      </p:grpSp>
      <p:sp>
        <p:nvSpPr>
          <p:cNvPr id="8" name="1 Título"/>
          <p:cNvSpPr>
            <a:spLocks noGrp="1"/>
          </p:cNvSpPr>
          <p:nvPr>
            <p:ph type="title"/>
          </p:nvPr>
        </p:nvSpPr>
        <p:spPr>
          <a:xfrm>
            <a:off x="385192" y="121196"/>
            <a:ext cx="8229600" cy="1143000"/>
          </a:xfrm>
        </p:spPr>
        <p:txBody>
          <a:bodyPr/>
          <a:lstStyle/>
          <a:p>
            <a:r>
              <a:rPr lang="eu-ES" b="1" dirty="0" smtClean="0">
                <a:solidFill>
                  <a:schemeClr val="bg1">
                    <a:lumMod val="50000"/>
                  </a:schemeClr>
                </a:solidFill>
              </a:rPr>
              <a:t>Zer bilatzen du diagnostikoak?</a:t>
            </a:r>
            <a:endParaRPr lang="eu-ES" b="1" dirty="0">
              <a:solidFill>
                <a:schemeClr val="bg1">
                  <a:lumMod val="50000"/>
                </a:schemeClr>
              </a:solidFill>
            </a:endParaRPr>
          </a:p>
        </p:txBody>
      </p:sp>
      <p:sp>
        <p:nvSpPr>
          <p:cNvPr id="10" name="9 Rectángulo redondeado"/>
          <p:cNvSpPr/>
          <p:nvPr/>
        </p:nvSpPr>
        <p:spPr>
          <a:xfrm>
            <a:off x="4716016" y="5661248"/>
            <a:ext cx="737894" cy="502700"/>
          </a:xfrm>
          <a:prstGeom prst="roundRect">
            <a:avLst>
              <a:gd name="adj" fmla="val 10000"/>
            </a:avLst>
          </a:prstGeom>
          <a:blipFill rotWithShape="1">
            <a:blip r:embed="rId7"/>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1" name="10 Rectángulo redondeado"/>
          <p:cNvSpPr/>
          <p:nvPr/>
        </p:nvSpPr>
        <p:spPr>
          <a:xfrm>
            <a:off x="935596" y="3666374"/>
            <a:ext cx="792088" cy="421729"/>
          </a:xfrm>
          <a:prstGeom prst="roundRect">
            <a:avLst>
              <a:gd name="adj" fmla="val 10000"/>
            </a:avLst>
          </a:prstGeom>
          <a:blipFill rotWithShape="1">
            <a:blip r:embed="rId8"/>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2" name="11 Rectángulo redondeado"/>
          <p:cNvSpPr/>
          <p:nvPr/>
        </p:nvSpPr>
        <p:spPr>
          <a:xfrm>
            <a:off x="4229090" y="1554627"/>
            <a:ext cx="678944" cy="565745"/>
          </a:xfrm>
          <a:prstGeom prst="roundRect">
            <a:avLst>
              <a:gd name="adj" fmla="val 10000"/>
            </a:avLst>
          </a:prstGeom>
          <a:blipFill rotWithShape="1">
            <a:blip r:embed="rId9"/>
            <a:stretch>
              <a:fillRect/>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66715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332656"/>
            <a:ext cx="9144000" cy="864096"/>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b="1" dirty="0" smtClean="0">
                <a:solidFill>
                  <a:schemeClr val="accent5">
                    <a:lumMod val="75000"/>
                  </a:schemeClr>
                </a:solidFill>
              </a:rPr>
              <a:t>Osasuna eta </a:t>
            </a:r>
            <a:r>
              <a:rPr lang="es-ES" b="1" dirty="0" err="1" smtClean="0">
                <a:solidFill>
                  <a:schemeClr val="accent5">
                    <a:lumMod val="75000"/>
                  </a:schemeClr>
                </a:solidFill>
              </a:rPr>
              <a:t>ongizatea</a:t>
            </a:r>
            <a:endParaRPr lang="es-ES" b="1" dirty="0">
              <a:solidFill>
                <a:schemeClr val="accent5">
                  <a:lumMod val="75000"/>
                </a:schemeClr>
              </a:solidFill>
            </a:endParaRPr>
          </a:p>
        </p:txBody>
      </p:sp>
      <p:pic>
        <p:nvPicPr>
          <p:cNvPr id="6" name="Picture 2" descr="C:\Users\lmerino\AppData\Local\Microsoft\Windows\INetCache\IE\AS0AGS0S\salud-726x3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990" y="260648"/>
            <a:ext cx="2005177" cy="100811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3528" y="2492896"/>
            <a:ext cx="4176464" cy="3323987"/>
          </a:xfrm>
          <a:prstGeom prst="rect">
            <a:avLst/>
          </a:prstGeom>
          <a:solidFill>
            <a:schemeClr val="bg1">
              <a:lumMod val="95000"/>
            </a:schemeClr>
          </a:solidFill>
        </p:spPr>
        <p:txBody>
          <a:bodyPr wrap="square">
            <a:spAutoFit/>
          </a:bodyPr>
          <a:lstStyle/>
          <a:p>
            <a:pPr algn="just"/>
            <a:r>
              <a:rPr lang="eu-ES" sz="1400" dirty="0"/>
              <a:t>Janari azkarraren kontsumoa ohikoa da (batez ere asteburuetan eta lagunekin), eskualdeko hamar gaztetik seik inguruk aitortzen dute janari azkarra kontsumitzea gustatzen zaiela, baina elikadura osasungarriari buruzko informazio gehiago ere eskatzen dute.</a:t>
            </a:r>
            <a:endParaRPr lang="es-ES" sz="1400" dirty="0"/>
          </a:p>
          <a:p>
            <a:pPr algn="just"/>
            <a:r>
              <a:rPr lang="eu-ES" sz="1400" dirty="0"/>
              <a:t>Institutuetan janari osasungarriari buruzko tailerrak emateko aukera proposatzen dute gazte batzuek, droga mendekotasunei edo sexualitateari buruzko tailerrekin egiten den bezala; horietan, dieta osasungarriak, elikadura orekatua eta abar azal liteke. Elikadura-nahasmenduei buruz ez ezik (anorexia, bulimia), elikagaiek osasunean duten eragina, errutina osasungarriak, elikagai ekologikoak eta abarren inguruko informazioa eskaintzea.</a:t>
            </a:r>
            <a:endParaRPr lang="es-ES" sz="1400" dirty="0"/>
          </a:p>
        </p:txBody>
      </p:sp>
      <p:sp>
        <p:nvSpPr>
          <p:cNvPr id="8" name="7 Rectángulo"/>
          <p:cNvSpPr/>
          <p:nvPr/>
        </p:nvSpPr>
        <p:spPr>
          <a:xfrm>
            <a:off x="4716016" y="2504728"/>
            <a:ext cx="3851920" cy="3323987"/>
          </a:xfrm>
          <a:prstGeom prst="rect">
            <a:avLst/>
          </a:prstGeom>
          <a:solidFill>
            <a:schemeClr val="bg1">
              <a:lumMod val="95000"/>
            </a:schemeClr>
          </a:solidFill>
        </p:spPr>
        <p:txBody>
          <a:bodyPr wrap="square">
            <a:spAutoFit/>
          </a:bodyPr>
          <a:lstStyle/>
          <a:p>
            <a:pPr algn="just"/>
            <a:r>
              <a:rPr lang="eu-ES" sz="1400" dirty="0"/>
              <a:t>Eskualdeko gazteen % 51,4k mugikorrarekiko eta sare sozialekiko nolabaiteko mendekotasuna dutela dio.</a:t>
            </a:r>
            <a:endParaRPr lang="es-ES" sz="1400" dirty="0"/>
          </a:p>
          <a:p>
            <a:pPr algn="just"/>
            <a:r>
              <a:rPr lang="eu-ES" sz="1400" dirty="0"/>
              <a:t>Natibo digital gisa definitzen dira. Sare sozialetatik baloratzen dutena da komunikazioa, jende askorekin harremanak izateko aukera, partekatu ahal izatea, eskura duen informazio kantitatea, interesatzen diren ekitaldiei buruz informatu ahal izatea eta interesatzen den informazioa aukeratu ahal </a:t>
            </a:r>
            <a:r>
              <a:rPr lang="eu-ES" sz="1400" dirty="0" err="1"/>
              <a:t>izatea…</a:t>
            </a:r>
            <a:r>
              <a:rPr lang="eu-ES" sz="1400" dirty="0"/>
              <a:t> Baina aitortzen dute mendekotasuna. Mendekotasun hori aspermen-uneekin lotzen da, </a:t>
            </a:r>
            <a:r>
              <a:rPr lang="eu-ES" sz="1400" dirty="0" err="1"/>
              <a:t>whatsappeko</a:t>
            </a:r>
            <a:r>
              <a:rPr lang="eu-ES" sz="1400" dirty="0"/>
              <a:t> mezuren bat baduten jakiteko beharrarekin eta erantzuteko beharrarekin eta abar. Sare sozialen inguruko kezka itxurakeriaren, kontrolaren eta aztarna digitalaren ingurukoa da.</a:t>
            </a:r>
            <a:endParaRPr lang="es-ES" sz="1400" dirty="0"/>
          </a:p>
        </p:txBody>
      </p:sp>
      <p:pic>
        <p:nvPicPr>
          <p:cNvPr id="9" name="8 Imagen" descr="Resultado de imagen de hamburguesa dibujo"/>
          <p:cNvPicPr/>
          <p:nvPr/>
        </p:nvPicPr>
        <p:blipFill>
          <a:blip r:embed="rId3"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35896" y="1829874"/>
            <a:ext cx="774454" cy="593071"/>
          </a:xfrm>
          <a:prstGeom prst="rect">
            <a:avLst/>
          </a:prstGeom>
          <a:noFill/>
          <a:ln>
            <a:noFill/>
          </a:ln>
        </p:spPr>
      </p:pic>
      <p:sp>
        <p:nvSpPr>
          <p:cNvPr id="10" name="9 CuadroTexto"/>
          <p:cNvSpPr txBox="1"/>
          <p:nvPr/>
        </p:nvSpPr>
        <p:spPr>
          <a:xfrm>
            <a:off x="181144" y="1803245"/>
            <a:ext cx="3454752" cy="369332"/>
          </a:xfrm>
          <a:prstGeom prst="rect">
            <a:avLst/>
          </a:prstGeom>
          <a:noFill/>
        </p:spPr>
        <p:txBody>
          <a:bodyPr wrap="square" rtlCol="0">
            <a:spAutoFit/>
          </a:bodyPr>
          <a:lstStyle/>
          <a:p>
            <a:r>
              <a:rPr lang="es-ES" dirty="0" err="1" smtClean="0">
                <a:solidFill>
                  <a:schemeClr val="accent6">
                    <a:lumMod val="75000"/>
                  </a:schemeClr>
                </a:solidFill>
              </a:rPr>
              <a:t>Bizitza</a:t>
            </a:r>
            <a:r>
              <a:rPr lang="es-ES" dirty="0" smtClean="0">
                <a:solidFill>
                  <a:schemeClr val="accent6">
                    <a:lumMod val="75000"/>
                  </a:schemeClr>
                </a:solidFill>
              </a:rPr>
              <a:t> </a:t>
            </a:r>
            <a:r>
              <a:rPr lang="es-ES" dirty="0" err="1" smtClean="0">
                <a:solidFill>
                  <a:schemeClr val="accent6">
                    <a:lumMod val="75000"/>
                  </a:schemeClr>
                </a:solidFill>
              </a:rPr>
              <a:t>ohitura</a:t>
            </a:r>
            <a:r>
              <a:rPr lang="es-ES" dirty="0" smtClean="0">
                <a:solidFill>
                  <a:schemeClr val="accent6">
                    <a:lumMod val="75000"/>
                  </a:schemeClr>
                </a:solidFill>
              </a:rPr>
              <a:t> </a:t>
            </a:r>
            <a:r>
              <a:rPr lang="es-ES" dirty="0" err="1" smtClean="0">
                <a:solidFill>
                  <a:schemeClr val="accent6">
                    <a:lumMod val="75000"/>
                  </a:schemeClr>
                </a:solidFill>
              </a:rPr>
              <a:t>osasungarriak</a:t>
            </a:r>
            <a:endParaRPr lang="es-ES" dirty="0">
              <a:solidFill>
                <a:schemeClr val="accent6">
                  <a:lumMod val="75000"/>
                </a:schemeClr>
              </a:solidFill>
            </a:endParaRPr>
          </a:p>
        </p:txBody>
      </p:sp>
      <p:sp>
        <p:nvSpPr>
          <p:cNvPr id="11" name="10 CuadroTexto"/>
          <p:cNvSpPr txBox="1"/>
          <p:nvPr/>
        </p:nvSpPr>
        <p:spPr>
          <a:xfrm>
            <a:off x="4701344" y="1931349"/>
            <a:ext cx="1940632" cy="369332"/>
          </a:xfrm>
          <a:prstGeom prst="rect">
            <a:avLst/>
          </a:prstGeom>
          <a:noFill/>
        </p:spPr>
        <p:txBody>
          <a:bodyPr wrap="square" rtlCol="0">
            <a:spAutoFit/>
          </a:bodyPr>
          <a:lstStyle/>
          <a:p>
            <a:r>
              <a:rPr lang="es-ES" i="1" dirty="0" err="1" smtClean="0">
                <a:solidFill>
                  <a:schemeClr val="accent6">
                    <a:lumMod val="75000"/>
                  </a:schemeClr>
                </a:solidFill>
              </a:rPr>
              <a:t>IKT</a:t>
            </a:r>
            <a:r>
              <a:rPr lang="es-ES" dirty="0" err="1" smtClean="0">
                <a:solidFill>
                  <a:schemeClr val="accent6">
                    <a:lumMod val="75000"/>
                  </a:schemeClr>
                </a:solidFill>
              </a:rPr>
              <a:t>ekiko</a:t>
            </a:r>
            <a:r>
              <a:rPr lang="es-ES" dirty="0" smtClean="0">
                <a:solidFill>
                  <a:schemeClr val="accent6">
                    <a:lumMod val="75000"/>
                  </a:schemeClr>
                </a:solidFill>
              </a:rPr>
              <a:t> </a:t>
            </a:r>
            <a:r>
              <a:rPr lang="es-ES" dirty="0" err="1" smtClean="0">
                <a:solidFill>
                  <a:schemeClr val="accent6">
                    <a:lumMod val="75000"/>
                  </a:schemeClr>
                </a:solidFill>
              </a:rPr>
              <a:t>adikzioa</a:t>
            </a:r>
            <a:endParaRPr lang="es-ES" dirty="0">
              <a:solidFill>
                <a:schemeClr val="accent6">
                  <a:lumMod val="75000"/>
                </a:schemeClr>
              </a:solidFill>
            </a:endParaRPr>
          </a:p>
        </p:txBody>
      </p:sp>
      <p:pic>
        <p:nvPicPr>
          <p:cNvPr id="12" name="11 Imagen" descr="Imagen relacionada"/>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240" y="1691375"/>
            <a:ext cx="692274" cy="720258"/>
          </a:xfrm>
          <a:prstGeom prst="rect">
            <a:avLst/>
          </a:prstGeom>
          <a:noFill/>
          <a:ln>
            <a:noFill/>
          </a:ln>
        </p:spPr>
      </p:pic>
    </p:spTree>
    <p:extLst>
      <p:ext uri="{BB962C8B-B14F-4D97-AF65-F5344CB8AC3E}">
        <p14:creationId xmlns:p14="http://schemas.microsoft.com/office/powerpoint/2010/main" val="107992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Resultado de imagen de OBJETIVOS A ALCAN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544126"/>
            <a:ext cx="3553966" cy="1343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600" y="3274597"/>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5593" y="3130581"/>
            <a:ext cx="441734" cy="4417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5 Marcador de contenido"/>
          <p:cNvGraphicFramePr>
            <a:graphicFrameLocks/>
          </p:cNvGraphicFramePr>
          <p:nvPr>
            <p:extLst>
              <p:ext uri="{D42A27DB-BD31-4B8C-83A1-F6EECF244321}">
                <p14:modId xmlns:p14="http://schemas.microsoft.com/office/powerpoint/2010/main" val="1320729389"/>
              </p:ext>
            </p:extLst>
          </p:nvPr>
        </p:nvGraphicFramePr>
        <p:xfrm>
          <a:off x="1691680" y="3154011"/>
          <a:ext cx="2304256" cy="1156716"/>
        </p:xfrm>
        <a:graphic>
          <a:graphicData uri="http://schemas.openxmlformats.org/drawingml/2006/table">
            <a:tbl>
              <a:tblPr firstRow="1" firstCol="1" bandRow="1">
                <a:tableStyleId>{5C22544A-7EE6-4342-B048-85BDC9FD1C3A}</a:tableStyleId>
              </a:tblPr>
              <a:tblGrid>
                <a:gridCol w="2304256"/>
              </a:tblGrid>
              <a:tr h="58065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Eremu ugaritako zerbitzuak eta baliabideak koordinatzea (osasungintza, </a:t>
                      </a:r>
                      <a:r>
                        <a:rPr lang="eu-ES" sz="1100" b="0" kern="1200" dirty="0" err="1" smtClean="0">
                          <a:solidFill>
                            <a:schemeClr val="tx1"/>
                          </a:solidFill>
                          <a:effectLst/>
                          <a:latin typeface="+mn-lt"/>
                          <a:ea typeface="+mn-ea"/>
                          <a:cs typeface="+mn-cs"/>
                        </a:rPr>
                        <a:t>hezkuntza…)</a:t>
                      </a:r>
                      <a:r>
                        <a:rPr lang="eu-ES" sz="1100" b="0" kern="1200" dirty="0" smtClean="0">
                          <a:solidFill>
                            <a:schemeClr val="tx1"/>
                          </a:solidFill>
                          <a:effectLst/>
                          <a:latin typeface="+mn-lt"/>
                          <a:ea typeface="+mn-ea"/>
                          <a:cs typeface="+mn-cs"/>
                        </a:rPr>
                        <a:t> gazteei</a:t>
                      </a:r>
                      <a:r>
                        <a:rPr lang="eu-ES" sz="1100" b="0" kern="1200" baseline="0" dirty="0" smtClean="0">
                          <a:solidFill>
                            <a:schemeClr val="tx1"/>
                          </a:solidFill>
                          <a:effectLst/>
                          <a:latin typeface="+mn-lt"/>
                          <a:ea typeface="+mn-ea"/>
                          <a:cs typeface="+mn-cs"/>
                        </a:rPr>
                        <a:t> </a:t>
                      </a:r>
                      <a:r>
                        <a:rPr lang="eu-ES" sz="1100" b="0" kern="1200" dirty="0" smtClean="0">
                          <a:solidFill>
                            <a:schemeClr val="tx1"/>
                          </a:solidFill>
                          <a:effectLst/>
                          <a:latin typeface="+mn-lt"/>
                          <a:ea typeface="+mn-ea"/>
                          <a:cs typeface="+mn-cs"/>
                        </a:rPr>
                        <a:t>osasunari eta bizi-ohitura osasungarriei buruzko informazioa eskaintzeko</a:t>
                      </a: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9" name="5 Marcador de contenido"/>
          <p:cNvGraphicFramePr>
            <a:graphicFrameLocks/>
          </p:cNvGraphicFramePr>
          <p:nvPr>
            <p:extLst>
              <p:ext uri="{D42A27DB-BD31-4B8C-83A1-F6EECF244321}">
                <p14:modId xmlns:p14="http://schemas.microsoft.com/office/powerpoint/2010/main" val="2118941620"/>
              </p:ext>
            </p:extLst>
          </p:nvPr>
        </p:nvGraphicFramePr>
        <p:xfrm>
          <a:off x="1691680" y="4581128"/>
          <a:ext cx="2304256" cy="576064"/>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Eskola-kirola berriz pentsatzea, genero-desberdintasunak saihestuz</a:t>
                      </a:r>
                      <a:endParaRPr lang="eu-ES" sz="1100" b="0" noProof="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0" name="5 Marcador de contenido"/>
          <p:cNvGraphicFramePr>
            <a:graphicFrameLocks/>
          </p:cNvGraphicFramePr>
          <p:nvPr>
            <p:extLst>
              <p:ext uri="{D42A27DB-BD31-4B8C-83A1-F6EECF244321}">
                <p14:modId xmlns:p14="http://schemas.microsoft.com/office/powerpoint/2010/main" val="3368175001"/>
              </p:ext>
            </p:extLst>
          </p:nvPr>
        </p:nvGraphicFramePr>
        <p:xfrm>
          <a:off x="5580112" y="3114135"/>
          <a:ext cx="2304256" cy="576064"/>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“Gizarte-osasuneko” arazoen arrazoiak lortzea</a:t>
                      </a:r>
                    </a:p>
                  </a:txBody>
                  <a:tcPr marL="64196" marR="64196" marT="0" marB="0">
                    <a:noFill/>
                  </a:tcPr>
                </a:tc>
              </a:tr>
            </a:tbl>
          </a:graphicData>
        </a:graphic>
      </p:graphicFrame>
      <p:graphicFrame>
        <p:nvGraphicFramePr>
          <p:cNvPr id="11" name="5 Marcador de contenido"/>
          <p:cNvGraphicFramePr>
            <a:graphicFrameLocks/>
          </p:cNvGraphicFramePr>
          <p:nvPr>
            <p:extLst>
              <p:ext uri="{D42A27DB-BD31-4B8C-83A1-F6EECF244321}">
                <p14:modId xmlns:p14="http://schemas.microsoft.com/office/powerpoint/2010/main" val="2025091617"/>
              </p:ext>
            </p:extLst>
          </p:nvPr>
        </p:nvGraphicFramePr>
        <p:xfrm>
          <a:off x="5652120" y="4221088"/>
          <a:ext cx="2304256" cy="578358"/>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Gazteek teknologia berrien inguruan pentsamendu kritikoa eskura dezaten lortzea</a:t>
                      </a:r>
                    </a:p>
                  </a:txBody>
                  <a:tcPr marL="64196" marR="64196" marT="0" marB="0">
                    <a:noFill/>
                  </a:tcPr>
                </a:tc>
              </a:tr>
            </a:tbl>
          </a:graphicData>
        </a:graphic>
      </p:graphicFrame>
      <p:pic>
        <p:nvPicPr>
          <p:cNvPr id="12"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9534" y="4437112"/>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3527" y="4293096"/>
            <a:ext cx="441734" cy="441734"/>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50801" y="796211"/>
            <a:ext cx="6624736" cy="523220"/>
          </a:xfrm>
          <a:prstGeom prst="rect">
            <a:avLst/>
          </a:prstGeom>
          <a:noFill/>
        </p:spPr>
        <p:txBody>
          <a:bodyPr wrap="square" rtlCol="0">
            <a:spAutoFit/>
          </a:bodyPr>
          <a:lstStyle/>
          <a:p>
            <a:r>
              <a:rPr lang="es-ES" sz="2800" b="1" dirty="0" smtClean="0">
                <a:solidFill>
                  <a:schemeClr val="accent5"/>
                </a:solidFill>
              </a:rPr>
              <a:t>IDENTIFIKATUTAKO ERRONKAK</a:t>
            </a:r>
            <a:endParaRPr lang="es-ES" sz="2800" b="1" dirty="0">
              <a:solidFill>
                <a:schemeClr val="accent5"/>
              </a:solidFill>
            </a:endParaRPr>
          </a:p>
        </p:txBody>
      </p:sp>
    </p:spTree>
    <p:extLst>
      <p:ext uri="{BB962C8B-B14F-4D97-AF65-F5344CB8AC3E}">
        <p14:creationId xmlns:p14="http://schemas.microsoft.com/office/powerpoint/2010/main" val="366095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07904" y="2033367"/>
            <a:ext cx="3858891" cy="2062103"/>
          </a:xfrm>
          <a:prstGeom prst="rect">
            <a:avLst/>
          </a:prstGeom>
          <a:solidFill>
            <a:schemeClr val="bg1">
              <a:lumMod val="95000"/>
            </a:schemeClr>
          </a:solidFill>
        </p:spPr>
        <p:txBody>
          <a:bodyPr wrap="square">
            <a:spAutoFit/>
          </a:bodyPr>
          <a:lstStyle/>
          <a:p>
            <a:pPr algn="just"/>
            <a:r>
              <a:rPr lang="eu-ES" sz="1600" dirty="0"/>
              <a:t>Gazteen % 16,1 oso ados dago eta % 47,4 nahi ados eskualdeak eskaintza kultural zabala duen iritziarekin (baliabideak, </a:t>
            </a:r>
            <a:r>
              <a:rPr lang="eu-ES" sz="1600" dirty="0" err="1"/>
              <a:t>jarduerak…)</a:t>
            </a:r>
            <a:r>
              <a:rPr lang="eu-ES" sz="1600" dirty="0"/>
              <a:t>. </a:t>
            </a:r>
            <a:endParaRPr lang="es-ES" sz="1600" dirty="0"/>
          </a:p>
          <a:p>
            <a:pPr algn="just"/>
            <a:r>
              <a:rPr lang="eu-ES" sz="1600" dirty="0"/>
              <a:t>Inguruko eskaintza kulturalaren balorazioa ez da txarra, baina ez da ohikoa izaten udalerrian antolatzen diren jardueretara joatea.</a:t>
            </a:r>
            <a:endParaRPr lang="es-ES" sz="1600" dirty="0"/>
          </a:p>
        </p:txBody>
      </p:sp>
      <p:pic>
        <p:nvPicPr>
          <p:cNvPr id="5" name="4 Imagen" descr="Resultado de imagen de cultura icono">
            <a:hlinkClick r:id="rId2" tgtFrame="&quot;_blank&quo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768197" y="2416179"/>
            <a:ext cx="390525" cy="390525"/>
          </a:xfrm>
          <a:prstGeom prst="rect">
            <a:avLst/>
          </a:prstGeom>
          <a:noFill/>
          <a:ln>
            <a:noFill/>
          </a:ln>
        </p:spPr>
      </p:pic>
      <p:sp>
        <p:nvSpPr>
          <p:cNvPr id="7" name="1 Título"/>
          <p:cNvSpPr txBox="1">
            <a:spLocks/>
          </p:cNvSpPr>
          <p:nvPr/>
        </p:nvSpPr>
        <p:spPr>
          <a:xfrm>
            <a:off x="0" y="332656"/>
            <a:ext cx="9144000" cy="864096"/>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b="1" dirty="0" smtClean="0">
                <a:solidFill>
                  <a:schemeClr val="accent5">
                    <a:lumMod val="75000"/>
                  </a:schemeClr>
                </a:solidFill>
              </a:rPr>
              <a:t>Kultura eta </a:t>
            </a:r>
            <a:r>
              <a:rPr lang="es-ES" b="1" dirty="0" err="1" smtClean="0">
                <a:solidFill>
                  <a:schemeClr val="accent5">
                    <a:lumMod val="75000"/>
                  </a:schemeClr>
                </a:solidFill>
              </a:rPr>
              <a:t>sormena</a:t>
            </a:r>
            <a:endParaRPr lang="es-ES" b="1" dirty="0">
              <a:solidFill>
                <a:schemeClr val="accent5">
                  <a:lumMod val="75000"/>
                </a:schemeClr>
              </a:solidFill>
            </a:endParaRPr>
          </a:p>
        </p:txBody>
      </p:sp>
      <p:pic>
        <p:nvPicPr>
          <p:cNvPr id="8" name="Picture 6" descr="C:\Users\lmerino\AppData\Local\Microsoft\Windows\INetCache\IE\6G8926LU\ideas-y-creativida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026" y="251258"/>
            <a:ext cx="1327004" cy="1089509"/>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611560" y="1875837"/>
            <a:ext cx="2340415" cy="369332"/>
          </a:xfrm>
          <a:prstGeom prst="rect">
            <a:avLst/>
          </a:prstGeom>
          <a:noFill/>
        </p:spPr>
        <p:txBody>
          <a:bodyPr wrap="square" rtlCol="0">
            <a:spAutoFit/>
          </a:bodyPr>
          <a:lstStyle/>
          <a:p>
            <a:pPr algn="ctr"/>
            <a:r>
              <a:rPr lang="es-ES" dirty="0" err="1" smtClean="0">
                <a:solidFill>
                  <a:schemeClr val="accent6">
                    <a:lumMod val="75000"/>
                  </a:schemeClr>
                </a:solidFill>
              </a:rPr>
              <a:t>Kultur</a:t>
            </a:r>
            <a:r>
              <a:rPr lang="es-ES" dirty="0" smtClean="0">
                <a:solidFill>
                  <a:schemeClr val="accent6">
                    <a:lumMod val="75000"/>
                  </a:schemeClr>
                </a:solidFill>
              </a:rPr>
              <a:t> </a:t>
            </a:r>
            <a:r>
              <a:rPr lang="es-ES" dirty="0" err="1" smtClean="0">
                <a:solidFill>
                  <a:schemeClr val="accent6">
                    <a:lumMod val="75000"/>
                  </a:schemeClr>
                </a:solidFill>
              </a:rPr>
              <a:t>eskaintza</a:t>
            </a:r>
            <a:endParaRPr lang="es-ES" dirty="0">
              <a:solidFill>
                <a:schemeClr val="accent6">
                  <a:lumMod val="75000"/>
                </a:schemeClr>
              </a:solidFill>
            </a:endParaRPr>
          </a:p>
        </p:txBody>
      </p:sp>
      <p:graphicFrame>
        <p:nvGraphicFramePr>
          <p:cNvPr id="9" name="8 Gráfico"/>
          <p:cNvGraphicFramePr>
            <a:graphicFrameLocks/>
          </p:cNvGraphicFramePr>
          <p:nvPr>
            <p:extLst>
              <p:ext uri="{D42A27DB-BD31-4B8C-83A1-F6EECF244321}">
                <p14:modId xmlns:p14="http://schemas.microsoft.com/office/powerpoint/2010/main" val="1309618751"/>
              </p:ext>
            </p:extLst>
          </p:nvPr>
        </p:nvGraphicFramePr>
        <p:xfrm>
          <a:off x="825097" y="2506386"/>
          <a:ext cx="1943100" cy="1609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9558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Resultado de imagen de OBJETIVOS A ALCAN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544126"/>
            <a:ext cx="3553966" cy="1343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74" y="296137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7302" y="3015171"/>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215" y="4212313"/>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0916" y="4035022"/>
            <a:ext cx="441734" cy="4417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5 Marcador de contenido"/>
          <p:cNvGraphicFramePr>
            <a:graphicFrameLocks/>
          </p:cNvGraphicFramePr>
          <p:nvPr>
            <p:extLst>
              <p:ext uri="{D42A27DB-BD31-4B8C-83A1-F6EECF244321}">
                <p14:modId xmlns:p14="http://schemas.microsoft.com/office/powerpoint/2010/main" val="500212142"/>
              </p:ext>
            </p:extLst>
          </p:nvPr>
        </p:nvGraphicFramePr>
        <p:xfrm>
          <a:off x="1485562" y="2961376"/>
          <a:ext cx="2304256" cy="385572"/>
        </p:xfrm>
        <a:graphic>
          <a:graphicData uri="http://schemas.openxmlformats.org/drawingml/2006/table">
            <a:tbl>
              <a:tblPr firstRow="1" firstCol="1" bandRow="1">
                <a:tableStyleId>{5C22544A-7EE6-4342-B048-85BDC9FD1C3A}</a:tableStyleId>
              </a:tblPr>
              <a:tblGrid>
                <a:gridCol w="2304256"/>
              </a:tblGrid>
              <a:tr h="360040">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Belaunaldien arteko arraila digitala murriztea</a:t>
                      </a:r>
                    </a:p>
                  </a:txBody>
                  <a:tcPr marL="64196" marR="64196" marT="0" marB="0">
                    <a:noFill/>
                  </a:tcPr>
                </a:tc>
              </a:tr>
            </a:tbl>
          </a:graphicData>
        </a:graphic>
      </p:graphicFrame>
      <p:graphicFrame>
        <p:nvGraphicFramePr>
          <p:cNvPr id="17" name="5 Marcador de contenido"/>
          <p:cNvGraphicFramePr>
            <a:graphicFrameLocks/>
          </p:cNvGraphicFramePr>
          <p:nvPr>
            <p:extLst>
              <p:ext uri="{D42A27DB-BD31-4B8C-83A1-F6EECF244321}">
                <p14:modId xmlns:p14="http://schemas.microsoft.com/office/powerpoint/2010/main" val="101242967"/>
              </p:ext>
            </p:extLst>
          </p:nvPr>
        </p:nvGraphicFramePr>
        <p:xfrm>
          <a:off x="1485562" y="3516071"/>
          <a:ext cx="2304256" cy="576064"/>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Gazteei eskaini nahi zaien kultura-zerbitzuen eredua</a:t>
                      </a:r>
                      <a:r>
                        <a:rPr lang="eu-ES" sz="1100" b="0" baseline="0" noProof="0" dirty="0" smtClean="0">
                          <a:solidFill>
                            <a:schemeClr val="tx1"/>
                          </a:solidFill>
                          <a:effectLst/>
                          <a:ea typeface="Calibri"/>
                          <a:cs typeface="Times New Roman"/>
                        </a:rPr>
                        <a:t> berriz pentsatzea</a:t>
                      </a:r>
                      <a:endParaRPr lang="eu-ES" sz="1100" b="0" noProof="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8" name="5 Marcador de contenido"/>
          <p:cNvGraphicFramePr>
            <a:graphicFrameLocks/>
          </p:cNvGraphicFramePr>
          <p:nvPr>
            <p:extLst>
              <p:ext uri="{D42A27DB-BD31-4B8C-83A1-F6EECF244321}">
                <p14:modId xmlns:p14="http://schemas.microsoft.com/office/powerpoint/2010/main" val="4149713507"/>
              </p:ext>
            </p:extLst>
          </p:nvPr>
        </p:nvGraphicFramePr>
        <p:xfrm>
          <a:off x="1485562" y="4227382"/>
          <a:ext cx="2304256" cy="578358"/>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Gazteei eskaintza kulturala bistaratzea lortzea eta eta gehiago zabaltzea</a:t>
                      </a:r>
                    </a:p>
                  </a:txBody>
                  <a:tcPr marL="64196" marR="64196" marT="0" marB="0">
                    <a:noFill/>
                  </a:tcPr>
                </a:tc>
              </a:tr>
            </a:tbl>
          </a:graphicData>
        </a:graphic>
      </p:graphicFrame>
      <p:graphicFrame>
        <p:nvGraphicFramePr>
          <p:cNvPr id="19" name="5 Marcador de contenido"/>
          <p:cNvGraphicFramePr>
            <a:graphicFrameLocks/>
          </p:cNvGraphicFramePr>
          <p:nvPr>
            <p:extLst>
              <p:ext uri="{D42A27DB-BD31-4B8C-83A1-F6EECF244321}">
                <p14:modId xmlns:p14="http://schemas.microsoft.com/office/powerpoint/2010/main" val="3281836069"/>
              </p:ext>
            </p:extLst>
          </p:nvPr>
        </p:nvGraphicFramePr>
        <p:xfrm>
          <a:off x="5455123" y="3015171"/>
          <a:ext cx="2304256" cy="578358"/>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Baliabide eta zerbitzu kulturalak</a:t>
                      </a:r>
                      <a:r>
                        <a:rPr lang="eu-ES" sz="1100" b="0" baseline="0" noProof="0" dirty="0" smtClean="0">
                          <a:solidFill>
                            <a:schemeClr val="tx1"/>
                          </a:solidFill>
                          <a:effectLst/>
                          <a:ea typeface="Calibri"/>
                          <a:cs typeface="Times New Roman"/>
                        </a:rPr>
                        <a:t> gazteei komunikatzeko </a:t>
                      </a:r>
                      <a:r>
                        <a:rPr lang="eu-ES" sz="1100" b="0" noProof="0" dirty="0" smtClean="0">
                          <a:solidFill>
                            <a:schemeClr val="tx1"/>
                          </a:solidFill>
                          <a:effectLst/>
                          <a:ea typeface="Calibri"/>
                          <a:cs typeface="Times New Roman"/>
                        </a:rPr>
                        <a:t>bideak eta kodeak hobetzea</a:t>
                      </a:r>
                    </a:p>
                  </a:txBody>
                  <a:tcPr marL="64196" marR="64196" marT="0" marB="0">
                    <a:noFill/>
                  </a:tcPr>
                </a:tc>
              </a:tr>
            </a:tbl>
          </a:graphicData>
        </a:graphic>
      </p:graphicFrame>
      <p:graphicFrame>
        <p:nvGraphicFramePr>
          <p:cNvPr id="20" name="5 Marcador de contenido"/>
          <p:cNvGraphicFramePr>
            <a:graphicFrameLocks/>
          </p:cNvGraphicFramePr>
          <p:nvPr>
            <p:extLst>
              <p:ext uri="{D42A27DB-BD31-4B8C-83A1-F6EECF244321}">
                <p14:modId xmlns:p14="http://schemas.microsoft.com/office/powerpoint/2010/main" val="1214663712"/>
              </p:ext>
            </p:extLst>
          </p:nvPr>
        </p:nvGraphicFramePr>
        <p:xfrm>
          <a:off x="1485562" y="4992830"/>
          <a:ext cx="2304256" cy="578358"/>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Gazteek eskura dituzten baliabide kulturalak ezagutzea eta identifikatzea lortzea </a:t>
                      </a:r>
                    </a:p>
                  </a:txBody>
                  <a:tcPr marL="64196" marR="64196" marT="0" marB="0">
                    <a:noFill/>
                  </a:tcPr>
                </a:tc>
              </a:tr>
            </a:tbl>
          </a:graphicData>
        </a:graphic>
      </p:graphicFrame>
      <p:graphicFrame>
        <p:nvGraphicFramePr>
          <p:cNvPr id="21" name="5 Marcador de contenido"/>
          <p:cNvGraphicFramePr>
            <a:graphicFrameLocks/>
          </p:cNvGraphicFramePr>
          <p:nvPr>
            <p:extLst>
              <p:ext uri="{D42A27DB-BD31-4B8C-83A1-F6EECF244321}">
                <p14:modId xmlns:p14="http://schemas.microsoft.com/office/powerpoint/2010/main" val="1795762797"/>
              </p:ext>
            </p:extLst>
          </p:nvPr>
        </p:nvGraphicFramePr>
        <p:xfrm>
          <a:off x="5459714" y="3898398"/>
          <a:ext cx="2304256" cy="578358"/>
        </p:xfrm>
        <a:graphic>
          <a:graphicData uri="http://schemas.openxmlformats.org/drawingml/2006/table">
            <a:tbl>
              <a:tblPr firstRow="1" firstCol="1" bandRow="1">
                <a:tableStyleId>{5C22544A-7EE6-4342-B048-85BDC9FD1C3A}</a:tableStyleId>
              </a:tblPr>
              <a:tblGrid>
                <a:gridCol w="2304256"/>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noProof="0" dirty="0" smtClean="0">
                          <a:solidFill>
                            <a:schemeClr val="tx1"/>
                          </a:solidFill>
                          <a:effectLst/>
                          <a:ea typeface="Calibri"/>
                          <a:cs typeface="Times New Roman"/>
                        </a:rPr>
                        <a:t>Baliabide eta zerbitzu kulturalek</a:t>
                      </a:r>
                      <a:r>
                        <a:rPr lang="eu-ES" sz="1100" b="0" baseline="0" noProof="0" dirty="0" smtClean="0">
                          <a:solidFill>
                            <a:schemeClr val="tx1"/>
                          </a:solidFill>
                          <a:effectLst/>
                          <a:ea typeface="Calibri"/>
                          <a:cs typeface="Times New Roman"/>
                        </a:rPr>
                        <a:t> gazteekin duten lotura hobetzea, konfiantzazko harremana sortuz</a:t>
                      </a:r>
                      <a:endParaRPr lang="eu-ES" sz="1100" b="0" noProof="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22" name="5 Marcador de contenido"/>
          <p:cNvGraphicFramePr>
            <a:graphicFrameLocks/>
          </p:cNvGraphicFramePr>
          <p:nvPr>
            <p:extLst>
              <p:ext uri="{D42A27DB-BD31-4B8C-83A1-F6EECF244321}">
                <p14:modId xmlns:p14="http://schemas.microsoft.com/office/powerpoint/2010/main" val="4086527330"/>
              </p:ext>
            </p:extLst>
          </p:nvPr>
        </p:nvGraphicFramePr>
        <p:xfrm>
          <a:off x="5435581" y="4827110"/>
          <a:ext cx="2304256" cy="578358"/>
        </p:xfrm>
        <a:graphic>
          <a:graphicData uri="http://schemas.openxmlformats.org/drawingml/2006/table">
            <a:tbl>
              <a:tblPr firstRow="1" firstCol="1" bandRow="1">
                <a:tableStyleId>{5C22544A-7EE6-4342-B048-85BDC9FD1C3A}</a:tableStyleId>
              </a:tblPr>
              <a:tblGrid>
                <a:gridCol w="2304256"/>
              </a:tblGrid>
              <a:tr h="432048">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dirty="0" smtClean="0">
                          <a:solidFill>
                            <a:schemeClr val="tx1"/>
                          </a:solidFill>
                          <a:effectLst/>
                          <a:ea typeface="Calibri"/>
                          <a:cs typeface="Times New Roman"/>
                        </a:rPr>
                        <a:t>Gazteentzat interesekoak diren espazio eta jarduera kulturalak sortzea</a:t>
                      </a:r>
                    </a:p>
                  </a:txBody>
                  <a:tcPr marL="64196" marR="64196" marT="0" marB="0">
                    <a:noFill/>
                  </a:tcPr>
                </a:tc>
              </a:tr>
            </a:tbl>
          </a:graphicData>
        </a:graphic>
      </p:graphicFrame>
      <p:pic>
        <p:nvPicPr>
          <p:cNvPr id="23"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9915" y="4827110"/>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423" y="3549712"/>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423" y="5022310"/>
            <a:ext cx="441734" cy="441734"/>
          </a:xfrm>
          <a:prstGeom prst="rect">
            <a:avLst/>
          </a:prstGeom>
          <a:noFill/>
          <a:extLst>
            <a:ext uri="{909E8E84-426E-40DD-AFC4-6F175D3DCCD1}">
              <a14:hiddenFill xmlns:a14="http://schemas.microsoft.com/office/drawing/2010/main">
                <a:solidFill>
                  <a:srgbClr val="FFFFFF"/>
                </a:solidFill>
              </a14:hiddenFill>
            </a:ext>
          </a:extLst>
        </p:spPr>
      </p:pic>
      <p:sp>
        <p:nvSpPr>
          <p:cNvPr id="26" name="25 CuadroTexto"/>
          <p:cNvSpPr txBox="1"/>
          <p:nvPr/>
        </p:nvSpPr>
        <p:spPr>
          <a:xfrm>
            <a:off x="50801" y="908720"/>
            <a:ext cx="6624736" cy="523220"/>
          </a:xfrm>
          <a:prstGeom prst="rect">
            <a:avLst/>
          </a:prstGeom>
          <a:noFill/>
        </p:spPr>
        <p:txBody>
          <a:bodyPr wrap="square" rtlCol="0">
            <a:spAutoFit/>
          </a:bodyPr>
          <a:lstStyle/>
          <a:p>
            <a:r>
              <a:rPr lang="es-ES" sz="2800" b="1" dirty="0" smtClean="0">
                <a:solidFill>
                  <a:schemeClr val="accent5"/>
                </a:solidFill>
              </a:rPr>
              <a:t>IDENTIFIKATUTAKO ERRONKAK</a:t>
            </a:r>
            <a:endParaRPr lang="es-ES" sz="2800" b="1" dirty="0">
              <a:solidFill>
                <a:schemeClr val="accent5"/>
              </a:solidFill>
            </a:endParaRPr>
          </a:p>
        </p:txBody>
      </p:sp>
    </p:spTree>
    <p:extLst>
      <p:ext uri="{BB962C8B-B14F-4D97-AF65-F5344CB8AC3E}">
        <p14:creationId xmlns:p14="http://schemas.microsoft.com/office/powerpoint/2010/main" val="229003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63809" y="3789040"/>
            <a:ext cx="2383515" cy="2677656"/>
          </a:xfrm>
          <a:prstGeom prst="rect">
            <a:avLst/>
          </a:prstGeom>
          <a:solidFill>
            <a:schemeClr val="bg1">
              <a:lumMod val="95000"/>
            </a:schemeClr>
          </a:solidFill>
        </p:spPr>
        <p:txBody>
          <a:bodyPr wrap="square">
            <a:spAutoFit/>
          </a:bodyPr>
          <a:lstStyle/>
          <a:p>
            <a:r>
              <a:rPr lang="es-ES" sz="1400" dirty="0" err="1" smtClean="0"/>
              <a:t>Eskualdeko</a:t>
            </a:r>
            <a:r>
              <a:rPr lang="es-ES" sz="1400" dirty="0" smtClean="0"/>
              <a:t> </a:t>
            </a:r>
            <a:r>
              <a:rPr lang="es-ES" sz="1400" dirty="0" err="1" smtClean="0"/>
              <a:t>gazte</a:t>
            </a:r>
            <a:r>
              <a:rPr lang="es-ES" sz="1400" dirty="0" smtClean="0"/>
              <a:t> </a:t>
            </a:r>
            <a:r>
              <a:rPr lang="es-ES" sz="1400" dirty="0" err="1" smtClean="0"/>
              <a:t>gehienek</a:t>
            </a:r>
            <a:r>
              <a:rPr lang="es-ES" sz="1400" dirty="0" smtClean="0"/>
              <a:t> (%50,5ak  </a:t>
            </a:r>
            <a:r>
              <a:rPr lang="es-ES" sz="1400" dirty="0" err="1" smtClean="0"/>
              <a:t>askotan</a:t>
            </a:r>
            <a:r>
              <a:rPr lang="es-ES" sz="1400" dirty="0" smtClean="0"/>
              <a:t> </a:t>
            </a:r>
            <a:r>
              <a:rPr lang="es-ES" sz="1400" dirty="0" err="1" smtClean="0"/>
              <a:t>pentsatu</a:t>
            </a:r>
            <a:r>
              <a:rPr lang="es-ES" sz="1400" dirty="0" smtClean="0"/>
              <a:t> du eta %39,9ak </a:t>
            </a:r>
            <a:r>
              <a:rPr lang="es-ES" sz="1400" dirty="0" err="1" smtClean="0"/>
              <a:t>noizbait</a:t>
            </a:r>
            <a:r>
              <a:rPr lang="es-ES" sz="1400" dirty="0" smtClean="0"/>
              <a:t>) </a:t>
            </a:r>
            <a:r>
              <a:rPr lang="es-ES" sz="1400" dirty="0" err="1" smtClean="0"/>
              <a:t>udaletxeak</a:t>
            </a:r>
            <a:r>
              <a:rPr lang="es-ES" sz="1400" dirty="0" smtClean="0"/>
              <a:t> </a:t>
            </a:r>
            <a:r>
              <a:rPr lang="es-ES" sz="1400" dirty="0" err="1" smtClean="0"/>
              <a:t>ekintza</a:t>
            </a:r>
            <a:r>
              <a:rPr lang="es-ES" sz="1400" dirty="0" smtClean="0"/>
              <a:t> </a:t>
            </a:r>
            <a:r>
              <a:rPr lang="es-ES" sz="1400" dirty="0" err="1" smtClean="0"/>
              <a:t>gehiago</a:t>
            </a:r>
            <a:r>
              <a:rPr lang="es-ES" sz="1400" dirty="0" smtClean="0"/>
              <a:t> </a:t>
            </a:r>
            <a:r>
              <a:rPr lang="es-ES" sz="1400" dirty="0" err="1" smtClean="0"/>
              <a:t>antolatu</a:t>
            </a:r>
            <a:r>
              <a:rPr lang="es-ES" sz="1400" dirty="0" smtClean="0"/>
              <a:t> </a:t>
            </a:r>
            <a:r>
              <a:rPr lang="es-ES" sz="1400" dirty="0" err="1" smtClean="0"/>
              <a:t>beharko</a:t>
            </a:r>
            <a:r>
              <a:rPr lang="es-ES" sz="1400" dirty="0" smtClean="0"/>
              <a:t> </a:t>
            </a:r>
            <a:r>
              <a:rPr lang="es-ES" sz="1400" dirty="0" err="1" smtClean="0"/>
              <a:t>lituzkeela</a:t>
            </a:r>
            <a:r>
              <a:rPr lang="es-ES" sz="1400" dirty="0" smtClean="0"/>
              <a:t> </a:t>
            </a:r>
            <a:r>
              <a:rPr lang="es-ES" sz="1400" dirty="0" err="1" smtClean="0"/>
              <a:t>uste</a:t>
            </a:r>
            <a:r>
              <a:rPr lang="es-ES" sz="1400" dirty="0" smtClean="0"/>
              <a:t> </a:t>
            </a:r>
            <a:r>
              <a:rPr lang="es-ES" sz="1400" dirty="0" err="1" smtClean="0"/>
              <a:t>dute</a:t>
            </a:r>
            <a:r>
              <a:rPr lang="es-ES" sz="1400" dirty="0" smtClean="0"/>
              <a:t>, </a:t>
            </a:r>
            <a:r>
              <a:rPr lang="es-ES" sz="1400" dirty="0" err="1" smtClean="0"/>
              <a:t>edo</a:t>
            </a:r>
            <a:r>
              <a:rPr lang="es-ES" sz="1400" dirty="0" smtClean="0"/>
              <a:t> </a:t>
            </a:r>
            <a:r>
              <a:rPr lang="es-ES" sz="1400" dirty="0" err="1" smtClean="0"/>
              <a:t>zerbitzu</a:t>
            </a:r>
            <a:r>
              <a:rPr lang="es-ES" sz="1400" dirty="0" smtClean="0"/>
              <a:t> </a:t>
            </a:r>
            <a:r>
              <a:rPr lang="es-ES" sz="1400" dirty="0" err="1" smtClean="0"/>
              <a:t>gehiago</a:t>
            </a:r>
            <a:r>
              <a:rPr lang="es-ES" sz="1400" dirty="0" smtClean="0"/>
              <a:t> </a:t>
            </a:r>
            <a:r>
              <a:rPr lang="es-ES" sz="1400" dirty="0" err="1" smtClean="0"/>
              <a:t>eskaini</a:t>
            </a:r>
            <a:r>
              <a:rPr lang="es-ES" sz="1400" dirty="0" smtClean="0"/>
              <a:t> </a:t>
            </a:r>
            <a:r>
              <a:rPr lang="es-ES" sz="1400" dirty="0" err="1" smtClean="0"/>
              <a:t>beharko</a:t>
            </a:r>
            <a:r>
              <a:rPr lang="es-ES" sz="1400" dirty="0" smtClean="0"/>
              <a:t> </a:t>
            </a:r>
            <a:r>
              <a:rPr lang="es-ES" sz="1400" dirty="0" err="1" smtClean="0"/>
              <a:t>lituzkeela</a:t>
            </a:r>
            <a:r>
              <a:rPr lang="es-ES" sz="1400" dirty="0" smtClean="0"/>
              <a:t> </a:t>
            </a:r>
            <a:r>
              <a:rPr lang="es-ES" sz="1400" dirty="0" err="1" smtClean="0"/>
              <a:t>edo</a:t>
            </a:r>
            <a:r>
              <a:rPr lang="es-ES" sz="1400" dirty="0" smtClean="0"/>
              <a:t> </a:t>
            </a:r>
            <a:r>
              <a:rPr lang="es-ES" sz="1400" dirty="0" err="1" smtClean="0"/>
              <a:t>gazteen</a:t>
            </a:r>
            <a:r>
              <a:rPr lang="es-ES" sz="1400" dirty="0" smtClean="0"/>
              <a:t> </a:t>
            </a:r>
            <a:r>
              <a:rPr lang="es-ES" sz="1400" dirty="0" err="1" smtClean="0"/>
              <a:t>iritzia</a:t>
            </a:r>
            <a:r>
              <a:rPr lang="es-ES" sz="1400" dirty="0" smtClean="0"/>
              <a:t> </a:t>
            </a:r>
            <a:r>
              <a:rPr lang="es-ES" sz="1400" dirty="0" err="1" smtClean="0"/>
              <a:t>gehigotan</a:t>
            </a:r>
            <a:r>
              <a:rPr lang="es-ES" sz="1400" dirty="0" smtClean="0"/>
              <a:t> </a:t>
            </a:r>
            <a:r>
              <a:rPr lang="es-ES" sz="1400" dirty="0" err="1" smtClean="0"/>
              <a:t>kontutan</a:t>
            </a:r>
            <a:r>
              <a:rPr lang="es-ES" sz="1400" dirty="0" smtClean="0"/>
              <a:t> izan </a:t>
            </a:r>
            <a:r>
              <a:rPr lang="es-ES" sz="1400" dirty="0" err="1" smtClean="0"/>
              <a:t>beharko</a:t>
            </a:r>
            <a:r>
              <a:rPr lang="es-ES" sz="1400" dirty="0" smtClean="0"/>
              <a:t> </a:t>
            </a:r>
            <a:r>
              <a:rPr lang="es-ES" sz="1400" dirty="0" err="1" smtClean="0"/>
              <a:t>lukeela</a:t>
            </a:r>
            <a:r>
              <a:rPr lang="es-ES" sz="1400" dirty="0" smtClean="0"/>
              <a:t>.</a:t>
            </a:r>
          </a:p>
          <a:p>
            <a:r>
              <a:rPr lang="es-ES" sz="1400" dirty="0" smtClean="0"/>
              <a:t>%7ak </a:t>
            </a:r>
            <a:r>
              <a:rPr lang="es-ES" sz="1400" dirty="0" err="1" smtClean="0"/>
              <a:t>soilik</a:t>
            </a:r>
            <a:r>
              <a:rPr lang="es-ES" sz="1400" dirty="0" smtClean="0"/>
              <a:t> </a:t>
            </a:r>
            <a:r>
              <a:rPr lang="es-ES" sz="1400" dirty="0" err="1" smtClean="0"/>
              <a:t>uste</a:t>
            </a:r>
            <a:r>
              <a:rPr lang="es-ES" sz="1400" dirty="0" smtClean="0"/>
              <a:t> du </a:t>
            </a:r>
            <a:r>
              <a:rPr lang="es-ES" sz="1400" dirty="0" err="1" smtClean="0"/>
              <a:t>nahikoa</a:t>
            </a:r>
            <a:r>
              <a:rPr lang="es-ES" sz="1400" dirty="0" smtClean="0"/>
              <a:t> dela.</a:t>
            </a:r>
            <a:endParaRPr lang="es-ES" sz="1400" dirty="0"/>
          </a:p>
        </p:txBody>
      </p:sp>
      <p:pic>
        <p:nvPicPr>
          <p:cNvPr id="8" name="7 Imagen" descr="Resultado de imagen de pensar">
            <a:hlinkClick r:id="rId2" tgtFrame="&quot;_blank&quot;"/>
          </p:cNvPr>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42885" t="13611" r="34698" b="14166"/>
          <a:stretch/>
        </p:blipFill>
        <p:spPr bwMode="auto">
          <a:xfrm>
            <a:off x="202291" y="3640290"/>
            <a:ext cx="422910" cy="890854"/>
          </a:xfrm>
          <a:prstGeom prst="rect">
            <a:avLst/>
          </a:prstGeom>
          <a:noFill/>
          <a:ln>
            <a:noFill/>
          </a:ln>
          <a:extLst>
            <a:ext uri="{53640926-AAD7-44D8-BBD7-CCE9431645EC}">
              <a14:shadowObscured xmlns:a14="http://schemas.microsoft.com/office/drawing/2010/main"/>
            </a:ext>
          </a:extLst>
        </p:spPr>
      </p:pic>
      <p:sp>
        <p:nvSpPr>
          <p:cNvPr id="12" name="11 Rectángulo"/>
          <p:cNvSpPr/>
          <p:nvPr/>
        </p:nvSpPr>
        <p:spPr>
          <a:xfrm>
            <a:off x="451570" y="3212976"/>
            <a:ext cx="2389180" cy="369332"/>
          </a:xfrm>
          <a:prstGeom prst="rect">
            <a:avLst/>
          </a:prstGeom>
        </p:spPr>
        <p:txBody>
          <a:bodyPr wrap="none">
            <a:spAutoFit/>
          </a:bodyPr>
          <a:lstStyle/>
          <a:p>
            <a:r>
              <a:rPr lang="es-ES" dirty="0" err="1" smtClean="0">
                <a:solidFill>
                  <a:schemeClr val="accent6">
                    <a:lumMod val="75000"/>
                  </a:schemeClr>
                </a:solidFill>
              </a:rPr>
              <a:t>Udalarekin</a:t>
            </a:r>
            <a:r>
              <a:rPr lang="es-ES" dirty="0" smtClean="0">
                <a:solidFill>
                  <a:schemeClr val="accent6">
                    <a:lumMod val="75000"/>
                  </a:schemeClr>
                </a:solidFill>
              </a:rPr>
              <a:t> </a:t>
            </a:r>
            <a:r>
              <a:rPr lang="es-ES" dirty="0" err="1" smtClean="0">
                <a:solidFill>
                  <a:schemeClr val="accent6">
                    <a:lumMod val="75000"/>
                  </a:schemeClr>
                </a:solidFill>
              </a:rPr>
              <a:t>harremanak</a:t>
            </a:r>
            <a:endParaRPr lang="es-ES" dirty="0"/>
          </a:p>
        </p:txBody>
      </p:sp>
      <p:sp>
        <p:nvSpPr>
          <p:cNvPr id="13" name="12 Rectángulo"/>
          <p:cNvSpPr/>
          <p:nvPr/>
        </p:nvSpPr>
        <p:spPr>
          <a:xfrm>
            <a:off x="4166499" y="1581760"/>
            <a:ext cx="4704350" cy="1600438"/>
          </a:xfrm>
          <a:prstGeom prst="rect">
            <a:avLst/>
          </a:prstGeom>
          <a:solidFill>
            <a:schemeClr val="bg1">
              <a:lumMod val="95000"/>
            </a:schemeClr>
          </a:solidFill>
        </p:spPr>
        <p:txBody>
          <a:bodyPr wrap="square">
            <a:spAutoFit/>
          </a:bodyPr>
          <a:lstStyle/>
          <a:p>
            <a:pPr algn="just"/>
            <a:r>
              <a:rPr lang="eu-ES" sz="1400" dirty="0"/>
              <a:t>Eskualdeko gazteen % 17,3k borondatezko lankidetza egiten du erakunderen batean. Jarduera ugariagoa da nesken artean eta 20 urte edo gehiago dituztenen artean.</a:t>
            </a:r>
            <a:endParaRPr lang="es-ES" sz="1400" dirty="0"/>
          </a:p>
          <a:p>
            <a:pPr algn="just"/>
            <a:r>
              <a:rPr lang="eu-ES" sz="1400" dirty="0"/>
              <a:t>Gazteek autokritika egiten dute eta aitortzen dute konpromiso sozial urria dagoela gazteen aldetik. Jabetzen dira gizarte-arazoez edo egoera ahuleko kolektiboez, baina ez inplikatzeko adina.</a:t>
            </a:r>
            <a:endParaRPr lang="es-ES" sz="1400" dirty="0"/>
          </a:p>
        </p:txBody>
      </p:sp>
      <p:pic>
        <p:nvPicPr>
          <p:cNvPr id="14" name="Imagen 141" descr="Resultado de imagen de voluntariad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747" y="1908676"/>
            <a:ext cx="1219200" cy="581025"/>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488232" y="1454483"/>
            <a:ext cx="2734671" cy="369332"/>
          </a:xfrm>
          <a:prstGeom prst="rect">
            <a:avLst/>
          </a:prstGeom>
          <a:noFill/>
        </p:spPr>
        <p:txBody>
          <a:bodyPr wrap="square" rtlCol="0">
            <a:spAutoFit/>
          </a:bodyPr>
          <a:lstStyle/>
          <a:p>
            <a:r>
              <a:rPr lang="es-ES" dirty="0" err="1" smtClean="0">
                <a:solidFill>
                  <a:schemeClr val="accent6">
                    <a:lumMod val="75000"/>
                  </a:schemeClr>
                </a:solidFill>
              </a:rPr>
              <a:t>Boluntariotza</a:t>
            </a:r>
            <a:r>
              <a:rPr lang="es-ES" dirty="0" smtClean="0">
                <a:solidFill>
                  <a:schemeClr val="accent6">
                    <a:lumMod val="75000"/>
                  </a:schemeClr>
                </a:solidFill>
              </a:rPr>
              <a:t> </a:t>
            </a:r>
            <a:endParaRPr lang="es-ES" dirty="0">
              <a:solidFill>
                <a:schemeClr val="accent6">
                  <a:lumMod val="75000"/>
                </a:schemeClr>
              </a:solidFill>
            </a:endParaRPr>
          </a:p>
        </p:txBody>
      </p:sp>
      <p:sp>
        <p:nvSpPr>
          <p:cNvPr id="16" name="15 Rectángulo"/>
          <p:cNvSpPr/>
          <p:nvPr/>
        </p:nvSpPr>
        <p:spPr>
          <a:xfrm>
            <a:off x="4189230" y="3580398"/>
            <a:ext cx="4658888" cy="1384995"/>
          </a:xfrm>
          <a:prstGeom prst="rect">
            <a:avLst/>
          </a:prstGeom>
          <a:solidFill>
            <a:schemeClr val="bg1">
              <a:lumMod val="95000"/>
            </a:schemeClr>
          </a:solidFill>
        </p:spPr>
        <p:txBody>
          <a:bodyPr wrap="square">
            <a:spAutoFit/>
          </a:bodyPr>
          <a:lstStyle/>
          <a:p>
            <a:pPr algn="just"/>
            <a:r>
              <a:rPr lang="eu-ES" sz="1400" dirty="0"/>
              <a:t>Gazteen % 75,3 inoiz ez da joan tokiko administraziora jarduerak eskatzera, zerbitzuak eskatzera edo iritzia ematera, baina ehunekoa jaitsi egiten da adinak gora egin ahala. Hala ere, balorazio positiboa ematen zaie gazteek inporta zaizkien gaiei buruzko kezkak, zalantzak eta iritziak parteka ditzaketen topaketak egoteari.</a:t>
            </a:r>
            <a:endParaRPr lang="es-ES" sz="1400" dirty="0"/>
          </a:p>
        </p:txBody>
      </p:sp>
      <p:sp>
        <p:nvSpPr>
          <p:cNvPr id="17" name="16 Rectángulo"/>
          <p:cNvSpPr/>
          <p:nvPr/>
        </p:nvSpPr>
        <p:spPr>
          <a:xfrm>
            <a:off x="4211961" y="5157192"/>
            <a:ext cx="4692052" cy="1384995"/>
          </a:xfrm>
          <a:prstGeom prst="rect">
            <a:avLst/>
          </a:prstGeom>
          <a:solidFill>
            <a:schemeClr val="bg1">
              <a:lumMod val="95000"/>
            </a:schemeClr>
          </a:solidFill>
        </p:spPr>
        <p:txBody>
          <a:bodyPr wrap="square">
            <a:spAutoFit/>
          </a:bodyPr>
          <a:lstStyle/>
          <a:p>
            <a:pPr algn="just"/>
            <a:r>
              <a:rPr lang="eu-ES" sz="1400" dirty="0"/>
              <a:t>Udaletxean inoiz ezer </a:t>
            </a:r>
            <a:r>
              <a:rPr lang="eu-ES" sz="1400" dirty="0" err="1"/>
              <a:t>ez</a:t>
            </a:r>
            <a:r>
              <a:rPr lang="eu-ES" sz="1400" dirty="0"/>
              <a:t> eskatu izana azaltzeko arrazoiak batez ere egiteko beharrik ez izatea edo iritzia kontuan ez dutela hartuko uste izatea dira.</a:t>
            </a:r>
            <a:r>
              <a:rPr lang="es-ES" sz="1400" dirty="0"/>
              <a:t>  </a:t>
            </a:r>
            <a:r>
              <a:rPr lang="eu-ES" sz="1400" dirty="0"/>
              <a:t>Gazteek parte-hartze kultura sortzeko beharra identifikatzen dute: Parte-hartzea sustatzea jarduera sozial eta kulturaletan haurtzarotik, errotuko den “ohitura” sortzeko.</a:t>
            </a:r>
            <a:endParaRPr lang="es-ES" sz="1300" dirty="0"/>
          </a:p>
        </p:txBody>
      </p:sp>
      <p:pic>
        <p:nvPicPr>
          <p:cNvPr id="6" name="Imagen 697" descr="Resultado de imagen de pensar">
            <a:hlinkClick r:id="rId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0238" y="3784054"/>
            <a:ext cx="579719" cy="900415"/>
          </a:xfrm>
          <a:prstGeom prst="rect">
            <a:avLst/>
          </a:prstGeom>
          <a:noFill/>
          <a:extLst>
            <a:ext uri="{909E8E84-426E-40DD-AFC4-6F175D3DCCD1}">
              <a14:hiddenFill xmlns:a14="http://schemas.microsoft.com/office/drawing/2010/main">
                <a:solidFill>
                  <a:srgbClr val="FFFFFF"/>
                </a:solidFill>
              </a14:hiddenFill>
            </a:ext>
          </a:extLst>
        </p:spPr>
      </p:pic>
      <p:sp>
        <p:nvSpPr>
          <p:cNvPr id="18" name="1 Título"/>
          <p:cNvSpPr txBox="1">
            <a:spLocks/>
          </p:cNvSpPr>
          <p:nvPr/>
        </p:nvSpPr>
        <p:spPr>
          <a:xfrm>
            <a:off x="0" y="332656"/>
            <a:ext cx="9144000" cy="864096"/>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600" b="1" dirty="0" err="1" smtClean="0">
                <a:solidFill>
                  <a:schemeClr val="accent5">
                    <a:lumMod val="75000"/>
                  </a:schemeClr>
                </a:solidFill>
              </a:rPr>
              <a:t>Gizarte</a:t>
            </a:r>
            <a:r>
              <a:rPr lang="es-ES" sz="3600" b="1" dirty="0" smtClean="0">
                <a:solidFill>
                  <a:schemeClr val="accent5">
                    <a:lumMod val="75000"/>
                  </a:schemeClr>
                </a:solidFill>
              </a:rPr>
              <a:t> </a:t>
            </a:r>
            <a:r>
              <a:rPr lang="es-ES" sz="3600" b="1" dirty="0" err="1" smtClean="0">
                <a:solidFill>
                  <a:schemeClr val="accent5">
                    <a:lumMod val="75000"/>
                  </a:schemeClr>
                </a:solidFill>
              </a:rPr>
              <a:t>konpromisoa</a:t>
            </a:r>
            <a:r>
              <a:rPr lang="es-ES" sz="3600" b="1" dirty="0" smtClean="0">
                <a:solidFill>
                  <a:schemeClr val="accent5">
                    <a:lumMod val="75000"/>
                  </a:schemeClr>
                </a:solidFill>
              </a:rPr>
              <a:t> eta </a:t>
            </a:r>
            <a:r>
              <a:rPr lang="es-ES" sz="3600" b="1" dirty="0" err="1" smtClean="0">
                <a:solidFill>
                  <a:schemeClr val="accent5">
                    <a:lumMod val="75000"/>
                  </a:schemeClr>
                </a:solidFill>
              </a:rPr>
              <a:t>partehartzea</a:t>
            </a:r>
            <a:endParaRPr lang="es-ES" sz="3600" b="1" dirty="0">
              <a:solidFill>
                <a:schemeClr val="accent5">
                  <a:lumMod val="75000"/>
                </a:schemeClr>
              </a:solidFill>
            </a:endParaRPr>
          </a:p>
        </p:txBody>
      </p:sp>
      <p:pic>
        <p:nvPicPr>
          <p:cNvPr id="19" name="Picture 5" descr="Resultado de imagen de PARTICIPACIÓ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0" y="213131"/>
            <a:ext cx="1512168" cy="109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8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Resultado de imagen de OBJETIVOS A ALCAN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544126"/>
            <a:ext cx="3553966" cy="1343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3640" y="2272085"/>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6450" y="2253438"/>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738" y="304196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8411" y="3290553"/>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738" y="3717032"/>
            <a:ext cx="441734" cy="4417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5 Marcador de contenido"/>
          <p:cNvGraphicFramePr>
            <a:graphicFrameLocks/>
          </p:cNvGraphicFramePr>
          <p:nvPr>
            <p:extLst>
              <p:ext uri="{D42A27DB-BD31-4B8C-83A1-F6EECF244321}">
                <p14:modId xmlns:p14="http://schemas.microsoft.com/office/powerpoint/2010/main" val="704054025"/>
              </p:ext>
            </p:extLst>
          </p:nvPr>
        </p:nvGraphicFramePr>
        <p:xfrm>
          <a:off x="1547664" y="2279929"/>
          <a:ext cx="2736304" cy="902314"/>
        </p:xfrm>
        <a:graphic>
          <a:graphicData uri="http://schemas.openxmlformats.org/drawingml/2006/table">
            <a:tbl>
              <a:tblPr firstRow="1" firstCol="1" bandRow="1">
                <a:tableStyleId>{5C22544A-7EE6-4342-B048-85BDC9FD1C3A}</a:tableStyleId>
              </a:tblPr>
              <a:tblGrid>
                <a:gridCol w="2736304"/>
              </a:tblGrid>
              <a:tr h="90231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Gazteen erantzukizun sozialarekin lotutako eragileen artean erakunde arteko koordinazioa hobetzea.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27" name="5 Marcador de contenido"/>
          <p:cNvGraphicFramePr>
            <a:graphicFrameLocks/>
          </p:cNvGraphicFramePr>
          <p:nvPr>
            <p:extLst>
              <p:ext uri="{D42A27DB-BD31-4B8C-83A1-F6EECF244321}">
                <p14:modId xmlns:p14="http://schemas.microsoft.com/office/powerpoint/2010/main" val="2184020360"/>
              </p:ext>
            </p:extLst>
          </p:nvPr>
        </p:nvGraphicFramePr>
        <p:xfrm>
          <a:off x="1619672" y="3137042"/>
          <a:ext cx="2736304" cy="504056"/>
        </p:xfrm>
        <a:graphic>
          <a:graphicData uri="http://schemas.openxmlformats.org/drawingml/2006/table">
            <a:tbl>
              <a:tblPr firstRow="1" firstCol="1" bandRow="1">
                <a:tableStyleId>{5C22544A-7EE6-4342-B048-85BDC9FD1C3A}</a:tableStyleId>
              </a:tblPr>
              <a:tblGrid>
                <a:gridCol w="2736304"/>
              </a:tblGrid>
              <a:tr h="504056">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Eskualdeko gazteen gizarte-inplikazioa motibatzea.</a:t>
                      </a:r>
                    </a:p>
                  </a:txBody>
                  <a:tcPr marL="64196" marR="64196" marT="0" marB="0">
                    <a:noFill/>
                  </a:tcPr>
                </a:tc>
              </a:tr>
            </a:tbl>
          </a:graphicData>
        </a:graphic>
      </p:graphicFrame>
      <p:graphicFrame>
        <p:nvGraphicFramePr>
          <p:cNvPr id="28" name="5 Marcador de contenido"/>
          <p:cNvGraphicFramePr>
            <a:graphicFrameLocks/>
          </p:cNvGraphicFramePr>
          <p:nvPr>
            <p:extLst>
              <p:ext uri="{D42A27DB-BD31-4B8C-83A1-F6EECF244321}">
                <p14:modId xmlns:p14="http://schemas.microsoft.com/office/powerpoint/2010/main" val="3683585452"/>
              </p:ext>
            </p:extLst>
          </p:nvPr>
        </p:nvGraphicFramePr>
        <p:xfrm>
          <a:off x="1619672" y="3683037"/>
          <a:ext cx="2736304" cy="648072"/>
        </p:xfrm>
        <a:graphic>
          <a:graphicData uri="http://schemas.openxmlformats.org/drawingml/2006/table">
            <a:tbl>
              <a:tblPr firstRow="1" firstCol="1" bandRow="1">
                <a:tableStyleId>{5C22544A-7EE6-4342-B048-85BDC9FD1C3A}</a:tableStyleId>
              </a:tblPr>
              <a:tblGrid>
                <a:gridCol w="2736304"/>
              </a:tblGrid>
              <a:tr h="64807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Eskualdeko udalerrietan gazteen asoziazio maila hobetzea.</a:t>
                      </a:r>
                    </a:p>
                  </a:txBody>
                  <a:tcPr marL="64196" marR="64196" marT="0" marB="0">
                    <a:noFill/>
                  </a:tcPr>
                </a:tc>
              </a:tr>
            </a:tbl>
          </a:graphicData>
        </a:graphic>
      </p:graphicFrame>
      <p:graphicFrame>
        <p:nvGraphicFramePr>
          <p:cNvPr id="29" name="5 Marcador de contenido"/>
          <p:cNvGraphicFramePr>
            <a:graphicFrameLocks/>
          </p:cNvGraphicFramePr>
          <p:nvPr>
            <p:extLst>
              <p:ext uri="{D42A27DB-BD31-4B8C-83A1-F6EECF244321}">
                <p14:modId xmlns:p14="http://schemas.microsoft.com/office/powerpoint/2010/main" val="1615955216"/>
              </p:ext>
            </p:extLst>
          </p:nvPr>
        </p:nvGraphicFramePr>
        <p:xfrm>
          <a:off x="1619672" y="4448807"/>
          <a:ext cx="2736304" cy="720080"/>
        </p:xfrm>
        <a:graphic>
          <a:graphicData uri="http://schemas.openxmlformats.org/drawingml/2006/table">
            <a:tbl>
              <a:tblPr firstRow="1" firstCol="1" bandRow="1">
                <a:tableStyleId>{5C22544A-7EE6-4342-B048-85BDC9FD1C3A}</a:tableStyleId>
              </a:tblPr>
              <a:tblGrid>
                <a:gridCol w="2736304"/>
              </a:tblGrid>
              <a:tr h="720080">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Ingurumen-arazoekiko sentsibilizazioa handitzea.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30" name="5 Marcador de contenido"/>
          <p:cNvGraphicFramePr>
            <a:graphicFrameLocks/>
          </p:cNvGraphicFramePr>
          <p:nvPr>
            <p:extLst>
              <p:ext uri="{D42A27DB-BD31-4B8C-83A1-F6EECF244321}">
                <p14:modId xmlns:p14="http://schemas.microsoft.com/office/powerpoint/2010/main" val="3941985099"/>
              </p:ext>
            </p:extLst>
          </p:nvPr>
        </p:nvGraphicFramePr>
        <p:xfrm>
          <a:off x="1619672" y="5311992"/>
          <a:ext cx="2736304" cy="648072"/>
        </p:xfrm>
        <a:graphic>
          <a:graphicData uri="http://schemas.openxmlformats.org/drawingml/2006/table">
            <a:tbl>
              <a:tblPr firstRow="1" firstCol="1" bandRow="1">
                <a:tableStyleId>{5C22544A-7EE6-4342-B048-85BDC9FD1C3A}</a:tableStyleId>
              </a:tblPr>
              <a:tblGrid>
                <a:gridCol w="2736304"/>
              </a:tblGrid>
              <a:tr h="648072">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Genero-desberdintasunaren inguruan erakunde eta gizarte mailako sentsibilizazioa.</a:t>
                      </a:r>
                    </a:p>
                  </a:txBody>
                  <a:tcPr marL="64196" marR="64196" marT="0" marB="0">
                    <a:noFill/>
                  </a:tcPr>
                </a:tc>
              </a:tr>
            </a:tbl>
          </a:graphicData>
        </a:graphic>
      </p:graphicFrame>
      <p:graphicFrame>
        <p:nvGraphicFramePr>
          <p:cNvPr id="17" name="5 Marcador de contenido"/>
          <p:cNvGraphicFramePr>
            <a:graphicFrameLocks/>
          </p:cNvGraphicFramePr>
          <p:nvPr>
            <p:extLst>
              <p:ext uri="{D42A27DB-BD31-4B8C-83A1-F6EECF244321}">
                <p14:modId xmlns:p14="http://schemas.microsoft.com/office/powerpoint/2010/main" val="913590232"/>
              </p:ext>
            </p:extLst>
          </p:nvPr>
        </p:nvGraphicFramePr>
        <p:xfrm>
          <a:off x="1619672" y="5949280"/>
          <a:ext cx="2736304" cy="414639"/>
        </p:xfrm>
        <a:graphic>
          <a:graphicData uri="http://schemas.openxmlformats.org/drawingml/2006/table">
            <a:tbl>
              <a:tblPr firstRow="1" firstCol="1" bandRow="1">
                <a:tableStyleId>{5C22544A-7EE6-4342-B048-85BDC9FD1C3A}</a:tableStyleId>
              </a:tblPr>
              <a:tblGrid>
                <a:gridCol w="2736304"/>
              </a:tblGrid>
              <a:tr h="414639">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Gazteekiko komunikazioa hobetzea.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8" name="5 Marcador de contenido"/>
          <p:cNvGraphicFramePr>
            <a:graphicFrameLocks/>
          </p:cNvGraphicFramePr>
          <p:nvPr>
            <p:extLst>
              <p:ext uri="{D42A27DB-BD31-4B8C-83A1-F6EECF244321}">
                <p14:modId xmlns:p14="http://schemas.microsoft.com/office/powerpoint/2010/main" val="3837743905"/>
              </p:ext>
            </p:extLst>
          </p:nvPr>
        </p:nvGraphicFramePr>
        <p:xfrm>
          <a:off x="5372105" y="2295184"/>
          <a:ext cx="2808057" cy="902314"/>
        </p:xfrm>
        <a:graphic>
          <a:graphicData uri="http://schemas.openxmlformats.org/drawingml/2006/table">
            <a:tbl>
              <a:tblPr firstRow="1" firstCol="1" bandRow="1">
                <a:tableStyleId>{5C22544A-7EE6-4342-B048-85BDC9FD1C3A}</a:tableStyleId>
              </a:tblPr>
              <a:tblGrid>
                <a:gridCol w="2808057"/>
              </a:tblGrid>
              <a:tr h="90231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Parte-hartze eredua berriz pentsatzea, inklusiboagoa eta erakargarriagoa egiteko gazteentzat.</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u-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19" name="5 Marcador de contenido"/>
          <p:cNvGraphicFramePr>
            <a:graphicFrameLocks/>
          </p:cNvGraphicFramePr>
          <p:nvPr>
            <p:extLst>
              <p:ext uri="{D42A27DB-BD31-4B8C-83A1-F6EECF244321}">
                <p14:modId xmlns:p14="http://schemas.microsoft.com/office/powerpoint/2010/main" val="4043123020"/>
              </p:ext>
            </p:extLst>
          </p:nvPr>
        </p:nvGraphicFramePr>
        <p:xfrm>
          <a:off x="5372105" y="3273410"/>
          <a:ext cx="2808057" cy="576064"/>
        </p:xfrm>
        <a:graphic>
          <a:graphicData uri="http://schemas.openxmlformats.org/drawingml/2006/table">
            <a:tbl>
              <a:tblPr firstRow="1" firstCol="1" bandRow="1">
                <a:tableStyleId>{5C22544A-7EE6-4342-B048-85BDC9FD1C3A}</a:tableStyleId>
              </a:tblPr>
              <a:tblGrid>
                <a:gridCol w="2808057"/>
              </a:tblGrid>
              <a:tr h="57606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Lotura sendoa eraikitzen</a:t>
                      </a:r>
                      <a:r>
                        <a:rPr lang="eu-ES" sz="1100" b="0" kern="1200" baseline="0" noProof="0" dirty="0" smtClean="0">
                          <a:solidFill>
                            <a:schemeClr val="tx1"/>
                          </a:solidFill>
                          <a:effectLst/>
                          <a:latin typeface="+mn-lt"/>
                          <a:ea typeface="+mn-ea"/>
                          <a:cs typeface="+mn-cs"/>
                        </a:rPr>
                        <a:t> hasteko gazteen arreta erakartzea</a:t>
                      </a:r>
                      <a:r>
                        <a:rPr lang="eu-ES" sz="1100" b="0" kern="1200" noProof="0" dirty="0" smtClean="0">
                          <a:solidFill>
                            <a:schemeClr val="tx1"/>
                          </a:solidFill>
                          <a:effectLst/>
                          <a:latin typeface="+mn-lt"/>
                          <a:ea typeface="+mn-ea"/>
                          <a:cs typeface="+mn-cs"/>
                        </a:rPr>
                        <a:t>.</a:t>
                      </a:r>
                    </a:p>
                  </a:txBody>
                  <a:tcPr marL="64196" marR="64196" marT="0" marB="0">
                    <a:noFill/>
                  </a:tcPr>
                </a:tc>
              </a:tr>
            </a:tbl>
          </a:graphicData>
        </a:graphic>
      </p:graphicFrame>
      <p:graphicFrame>
        <p:nvGraphicFramePr>
          <p:cNvPr id="20" name="5 Marcador de contenido"/>
          <p:cNvGraphicFramePr>
            <a:graphicFrameLocks/>
          </p:cNvGraphicFramePr>
          <p:nvPr>
            <p:extLst>
              <p:ext uri="{D42A27DB-BD31-4B8C-83A1-F6EECF244321}">
                <p14:modId xmlns:p14="http://schemas.microsoft.com/office/powerpoint/2010/main" val="4069196052"/>
              </p:ext>
            </p:extLst>
          </p:nvPr>
        </p:nvGraphicFramePr>
        <p:xfrm>
          <a:off x="5380753" y="3999965"/>
          <a:ext cx="2808057" cy="720080"/>
        </p:xfrm>
        <a:graphic>
          <a:graphicData uri="http://schemas.openxmlformats.org/drawingml/2006/table">
            <a:tbl>
              <a:tblPr firstRow="1" firstCol="1" bandRow="1">
                <a:tableStyleId>{5C22544A-7EE6-4342-B048-85BDC9FD1C3A}</a:tableStyleId>
              </a:tblPr>
              <a:tblGrid>
                <a:gridCol w="2808057"/>
              </a:tblGrid>
              <a:tr h="720080">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Administrazio publikoaren irudia gazteengana hurbiltzen saiatzea, erritmoak eta prozedurak egokituta.</a:t>
                      </a:r>
                    </a:p>
                  </a:txBody>
                  <a:tcPr marL="64196" marR="64196" marT="0" marB="0">
                    <a:noFill/>
                  </a:tcPr>
                </a:tc>
              </a:tr>
            </a:tbl>
          </a:graphicData>
        </a:graphic>
      </p:graphicFrame>
      <p:graphicFrame>
        <p:nvGraphicFramePr>
          <p:cNvPr id="21" name="5 Marcador de contenido"/>
          <p:cNvGraphicFramePr>
            <a:graphicFrameLocks/>
          </p:cNvGraphicFramePr>
          <p:nvPr>
            <p:extLst>
              <p:ext uri="{D42A27DB-BD31-4B8C-83A1-F6EECF244321}">
                <p14:modId xmlns:p14="http://schemas.microsoft.com/office/powerpoint/2010/main" val="22291832"/>
              </p:ext>
            </p:extLst>
          </p:nvPr>
        </p:nvGraphicFramePr>
        <p:xfrm>
          <a:off x="5380753" y="4800539"/>
          <a:ext cx="2808057" cy="902314"/>
        </p:xfrm>
        <a:graphic>
          <a:graphicData uri="http://schemas.openxmlformats.org/drawingml/2006/table">
            <a:tbl>
              <a:tblPr firstRow="1" firstCol="1" bandRow="1">
                <a:tableStyleId>{5C22544A-7EE6-4342-B048-85BDC9FD1C3A}</a:tableStyleId>
              </a:tblPr>
              <a:tblGrid>
                <a:gridCol w="2808057"/>
              </a:tblGrid>
              <a:tr h="902314">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Gazteen ulermena hobetzeko diagnostikoa oinarri hartuta hausnarketa sortzea.</a:t>
                      </a:r>
                    </a:p>
                    <a:p>
                      <a:pPr marL="0" marR="0" lvl="0" indent="0" algn="just" defTabSz="914400" rtl="0" eaLnBrk="1" fontAlgn="auto" latinLnBrk="0" hangingPunct="1">
                        <a:lnSpc>
                          <a:spcPct val="115000"/>
                        </a:lnSpc>
                        <a:spcBef>
                          <a:spcPts val="0"/>
                        </a:spcBef>
                        <a:spcAft>
                          <a:spcPts val="0"/>
                        </a:spcAft>
                        <a:buClrTx/>
                        <a:buSzTx/>
                        <a:buFont typeface="+mj-lt"/>
                        <a:buNone/>
                        <a:tabLst/>
                        <a:defRPr/>
                      </a:pPr>
                      <a:endParaRPr lang="es-ES" sz="1100" b="0" dirty="0" smtClean="0">
                        <a:solidFill>
                          <a:schemeClr val="tx1"/>
                        </a:solidFill>
                        <a:effectLst/>
                        <a:ea typeface="Calibri"/>
                        <a:cs typeface="Times New Roman"/>
                      </a:endParaRPr>
                    </a:p>
                  </a:txBody>
                  <a:tcPr marL="64196" marR="64196" marT="0" marB="0">
                    <a:noFill/>
                  </a:tcPr>
                </a:tc>
              </a:tr>
            </a:tbl>
          </a:graphicData>
        </a:graphic>
      </p:graphicFrame>
      <p:graphicFrame>
        <p:nvGraphicFramePr>
          <p:cNvPr id="22" name="5 Marcador de contenido"/>
          <p:cNvGraphicFramePr>
            <a:graphicFrameLocks/>
          </p:cNvGraphicFramePr>
          <p:nvPr>
            <p:extLst>
              <p:ext uri="{D42A27DB-BD31-4B8C-83A1-F6EECF244321}">
                <p14:modId xmlns:p14="http://schemas.microsoft.com/office/powerpoint/2010/main" val="1039624163"/>
              </p:ext>
            </p:extLst>
          </p:nvPr>
        </p:nvGraphicFramePr>
        <p:xfrm>
          <a:off x="5380753" y="5520908"/>
          <a:ext cx="2808057" cy="720080"/>
        </p:xfrm>
        <a:graphic>
          <a:graphicData uri="http://schemas.openxmlformats.org/drawingml/2006/table">
            <a:tbl>
              <a:tblPr firstRow="1" firstCol="1" bandRow="1">
                <a:tableStyleId>{5C22544A-7EE6-4342-B048-85BDC9FD1C3A}</a:tableStyleId>
              </a:tblPr>
              <a:tblGrid>
                <a:gridCol w="2808057"/>
              </a:tblGrid>
              <a:tr h="720080">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Gazteekin lotura indartzea, gazte-zerbitzuak haientzat erreferente izan daitezen.</a:t>
                      </a:r>
                    </a:p>
                  </a:txBody>
                  <a:tcPr marL="64196" marR="64196" marT="0" marB="0">
                    <a:noFill/>
                  </a:tcPr>
                </a:tc>
              </a:tr>
            </a:tbl>
          </a:graphicData>
        </a:graphic>
      </p:graphicFrame>
      <p:pic>
        <p:nvPicPr>
          <p:cNvPr id="31"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005" y="4315327"/>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738" y="5157192"/>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532" y="5751326"/>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3945" y="3944119"/>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5906" y="4981234"/>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8281" y="5676503"/>
            <a:ext cx="441734" cy="441734"/>
          </a:xfrm>
          <a:prstGeom prst="rect">
            <a:avLst/>
          </a:prstGeom>
          <a:noFill/>
          <a:extLst>
            <a:ext uri="{909E8E84-426E-40DD-AFC4-6F175D3DCCD1}">
              <a14:hiddenFill xmlns:a14="http://schemas.microsoft.com/office/drawing/2010/main">
                <a:solidFill>
                  <a:srgbClr val="FFFFFF"/>
                </a:solidFill>
              </a14:hiddenFill>
            </a:ext>
          </a:extLst>
        </p:spPr>
      </p:pic>
      <p:sp>
        <p:nvSpPr>
          <p:cNvPr id="36" name="35 CuadroTexto"/>
          <p:cNvSpPr txBox="1"/>
          <p:nvPr/>
        </p:nvSpPr>
        <p:spPr>
          <a:xfrm>
            <a:off x="32420" y="954164"/>
            <a:ext cx="6624736" cy="523220"/>
          </a:xfrm>
          <a:prstGeom prst="rect">
            <a:avLst/>
          </a:prstGeom>
          <a:noFill/>
        </p:spPr>
        <p:txBody>
          <a:bodyPr wrap="square" rtlCol="0">
            <a:spAutoFit/>
          </a:bodyPr>
          <a:lstStyle/>
          <a:p>
            <a:r>
              <a:rPr lang="es-ES" sz="2800" b="1" dirty="0" smtClean="0">
                <a:solidFill>
                  <a:schemeClr val="accent5"/>
                </a:solidFill>
              </a:rPr>
              <a:t>IDENTIFIKATUTAKO ERRONKAK</a:t>
            </a:r>
            <a:endParaRPr lang="es-ES" sz="2800" b="1" dirty="0">
              <a:solidFill>
                <a:schemeClr val="accent5"/>
              </a:solidFill>
            </a:endParaRPr>
          </a:p>
        </p:txBody>
      </p:sp>
    </p:spTree>
    <p:extLst>
      <p:ext uri="{BB962C8B-B14F-4D97-AF65-F5344CB8AC3E}">
        <p14:creationId xmlns:p14="http://schemas.microsoft.com/office/powerpoint/2010/main" val="12192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87824" y="1988840"/>
            <a:ext cx="4863008" cy="2893100"/>
          </a:xfrm>
          <a:prstGeom prst="rect">
            <a:avLst/>
          </a:prstGeom>
          <a:solidFill>
            <a:schemeClr val="bg1">
              <a:lumMod val="95000"/>
            </a:schemeClr>
          </a:solidFill>
        </p:spPr>
        <p:txBody>
          <a:bodyPr wrap="square">
            <a:spAutoFit/>
          </a:bodyPr>
          <a:lstStyle/>
          <a:p>
            <a:r>
              <a:rPr lang="eu-ES" sz="1400" dirty="0"/>
              <a:t>Eskualdeko gazteen % 64k dio gustatuko litzaiokeela ikasketen zatiren bat atzerrian egitea edo laneko praktikak kanpoan egitea. Kanpora ateratzeko interesa handiagoa da gazteenen artean.</a:t>
            </a:r>
            <a:endParaRPr lang="es-ES" sz="1400" dirty="0"/>
          </a:p>
          <a:p>
            <a:r>
              <a:rPr lang="eu-ES" sz="1400" dirty="0"/>
              <a:t>Kanpoan ikastearekin edo lan egitearekin lotuta, honako hauek baloratzen dituzte: hizkuntza bat ikastea edo hobetzea errazten duela, CV akademikoa hobetzen duela, beste kultura bat eta askotariko pertsonak ezagutzeko aukera eskaintzen duela eta norbere autonomia eta independentzia sustatzen duela. </a:t>
            </a:r>
            <a:endParaRPr lang="eu-ES" sz="1400" dirty="0" smtClean="0"/>
          </a:p>
          <a:p>
            <a:endParaRPr lang="eu-ES" sz="1400" dirty="0"/>
          </a:p>
          <a:p>
            <a:r>
              <a:rPr lang="eu-ES" sz="1400" dirty="0" smtClean="0"/>
              <a:t>Enplegua </a:t>
            </a:r>
            <a:r>
              <a:rPr lang="eu-ES" sz="1400" dirty="0"/>
              <a:t>lortzeko zailtasunak izanez gero, lan bila atzerrira ateratzea edo urte sabatikoa izatea buruan dituzten esperientziak dira. Hala ere, kanpoan lan egiteak aberastu dezakeen arren, oro har, ez da bizi-proiektu gisa ikusten.</a:t>
            </a:r>
            <a:endParaRPr lang="es-ES" sz="1400" dirty="0"/>
          </a:p>
        </p:txBody>
      </p:sp>
      <p:sp>
        <p:nvSpPr>
          <p:cNvPr id="5" name="1 Título"/>
          <p:cNvSpPr txBox="1">
            <a:spLocks/>
          </p:cNvSpPr>
          <p:nvPr/>
        </p:nvSpPr>
        <p:spPr>
          <a:xfrm>
            <a:off x="0" y="332656"/>
            <a:ext cx="9144000" cy="864096"/>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b="1" dirty="0" smtClean="0">
                <a:solidFill>
                  <a:schemeClr val="accent5">
                    <a:lumMod val="75000"/>
                  </a:schemeClr>
                </a:solidFill>
              </a:rPr>
              <a:t> </a:t>
            </a:r>
            <a:r>
              <a:rPr lang="es-ES" b="1" dirty="0" err="1" smtClean="0">
                <a:solidFill>
                  <a:schemeClr val="accent5">
                    <a:lumMod val="75000"/>
                  </a:schemeClr>
                </a:solidFill>
              </a:rPr>
              <a:t>Internazionalizazioa</a:t>
            </a:r>
            <a:endParaRPr lang="es-ES" b="1" dirty="0">
              <a:solidFill>
                <a:schemeClr val="accent5">
                  <a:lumMod val="75000"/>
                </a:schemeClr>
              </a:solidFill>
            </a:endParaRPr>
          </a:p>
        </p:txBody>
      </p:sp>
      <p:pic>
        <p:nvPicPr>
          <p:cNvPr id="6" name="Picture 7" descr="Resultado de imagen de INTERNACIONALIZACIÓ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0" y="205742"/>
            <a:ext cx="1972806" cy="11179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Gráfico"/>
          <p:cNvGraphicFramePr>
            <a:graphicFrameLocks/>
          </p:cNvGraphicFramePr>
          <p:nvPr>
            <p:extLst>
              <p:ext uri="{D42A27DB-BD31-4B8C-83A1-F6EECF244321}">
                <p14:modId xmlns:p14="http://schemas.microsoft.com/office/powerpoint/2010/main" val="2599100491"/>
              </p:ext>
            </p:extLst>
          </p:nvPr>
        </p:nvGraphicFramePr>
        <p:xfrm>
          <a:off x="539552" y="2276872"/>
          <a:ext cx="2159124" cy="1808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9676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Resultado de imagen de OBJETIVOS A ALCAN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544126"/>
            <a:ext cx="3553966" cy="1343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9592" y="3403110"/>
            <a:ext cx="441734" cy="4417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de flecha curvada"/>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3299203"/>
            <a:ext cx="441734" cy="4417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5 Marcador de contenido"/>
          <p:cNvGraphicFramePr>
            <a:graphicFrameLocks/>
          </p:cNvGraphicFramePr>
          <p:nvPr>
            <p:extLst>
              <p:ext uri="{D42A27DB-BD31-4B8C-83A1-F6EECF244321}">
                <p14:modId xmlns:p14="http://schemas.microsoft.com/office/powerpoint/2010/main" val="2640354772"/>
              </p:ext>
            </p:extLst>
          </p:nvPr>
        </p:nvGraphicFramePr>
        <p:xfrm>
          <a:off x="5580112" y="3310818"/>
          <a:ext cx="2304256" cy="504056"/>
        </p:xfrm>
        <a:graphic>
          <a:graphicData uri="http://schemas.openxmlformats.org/drawingml/2006/table">
            <a:tbl>
              <a:tblPr firstRow="1" firstCol="1" bandRow="1">
                <a:tableStyleId>{5C22544A-7EE6-4342-B048-85BDC9FD1C3A}</a:tableStyleId>
              </a:tblPr>
              <a:tblGrid>
                <a:gridCol w="2304256"/>
              </a:tblGrid>
              <a:tr h="504056">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dirty="0" smtClean="0">
                          <a:solidFill>
                            <a:schemeClr val="tx1"/>
                          </a:solidFill>
                          <a:effectLst/>
                          <a:latin typeface="+mn-lt"/>
                          <a:ea typeface="+mn-ea"/>
                          <a:cs typeface="+mn-cs"/>
                        </a:rPr>
                        <a:t>Langileak nazioartekotzeari buruzko baliabideen inguruan sentsibilizatzea.</a:t>
                      </a:r>
                    </a:p>
                  </a:txBody>
                  <a:tcPr marL="64196" marR="64196" marT="0" marB="0">
                    <a:noFill/>
                  </a:tcPr>
                </a:tc>
              </a:tr>
            </a:tbl>
          </a:graphicData>
        </a:graphic>
      </p:graphicFrame>
      <p:graphicFrame>
        <p:nvGraphicFramePr>
          <p:cNvPr id="26" name="5 Marcador de contenido"/>
          <p:cNvGraphicFramePr>
            <a:graphicFrameLocks/>
          </p:cNvGraphicFramePr>
          <p:nvPr>
            <p:extLst>
              <p:ext uri="{D42A27DB-BD31-4B8C-83A1-F6EECF244321}">
                <p14:modId xmlns:p14="http://schemas.microsoft.com/office/powerpoint/2010/main" val="3429032184"/>
              </p:ext>
            </p:extLst>
          </p:nvPr>
        </p:nvGraphicFramePr>
        <p:xfrm>
          <a:off x="1317364" y="3212977"/>
          <a:ext cx="3326643" cy="1080120"/>
        </p:xfrm>
        <a:graphic>
          <a:graphicData uri="http://schemas.openxmlformats.org/drawingml/2006/table">
            <a:tbl>
              <a:tblPr firstRow="1" firstCol="1" bandRow="1">
                <a:tableStyleId>{5C22544A-7EE6-4342-B048-85BDC9FD1C3A}</a:tableStyleId>
              </a:tblPr>
              <a:tblGrid>
                <a:gridCol w="3326643"/>
              </a:tblGrid>
              <a:tr h="1080120">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u-ES" sz="1100" b="0" kern="1200" noProof="0" dirty="0" smtClean="0">
                          <a:solidFill>
                            <a:schemeClr val="tx1"/>
                          </a:solidFill>
                          <a:effectLst/>
                          <a:latin typeface="+mn-lt"/>
                          <a:ea typeface="+mn-ea"/>
                          <a:cs typeface="+mn-cs"/>
                        </a:rPr>
                        <a:t>Nazioartekotzea gazteen profil jakin batzuek</a:t>
                      </a:r>
                      <a:r>
                        <a:rPr lang="eu-ES" sz="1100" b="0" kern="1200" baseline="0" noProof="0" dirty="0" smtClean="0">
                          <a:solidFill>
                            <a:schemeClr val="tx1"/>
                          </a:solidFill>
                          <a:effectLst/>
                          <a:latin typeface="+mn-lt"/>
                          <a:ea typeface="+mn-ea"/>
                          <a:cs typeface="+mn-cs"/>
                        </a:rPr>
                        <a:t> soilik egiteko modukoa izan ez dadin ahalbidetzea (babes ekonomikoa, gaitasun sozialak eta abar dituztena), eta joaneko nahiz itzulerako ibilbideak egokitzea laneko nazioartekotzeari dagokionez.</a:t>
                      </a:r>
                      <a:endParaRPr lang="eu-ES" sz="1100" b="0" kern="1200" noProof="0" dirty="0" smtClean="0">
                        <a:solidFill>
                          <a:schemeClr val="tx1"/>
                        </a:solidFill>
                        <a:effectLst/>
                        <a:latin typeface="+mn-lt"/>
                        <a:ea typeface="+mn-ea"/>
                        <a:cs typeface="+mn-cs"/>
                      </a:endParaRPr>
                    </a:p>
                  </a:txBody>
                  <a:tcPr marL="64196" marR="64196" marT="0" marB="0">
                    <a:noFill/>
                  </a:tcPr>
                </a:tc>
              </a:tr>
            </a:tbl>
          </a:graphicData>
        </a:graphic>
      </p:graphicFrame>
      <p:sp>
        <p:nvSpPr>
          <p:cNvPr id="7" name="6 CuadroTexto"/>
          <p:cNvSpPr txBox="1"/>
          <p:nvPr/>
        </p:nvSpPr>
        <p:spPr>
          <a:xfrm>
            <a:off x="7268" y="783868"/>
            <a:ext cx="6624736" cy="523220"/>
          </a:xfrm>
          <a:prstGeom prst="rect">
            <a:avLst/>
          </a:prstGeom>
          <a:noFill/>
        </p:spPr>
        <p:txBody>
          <a:bodyPr wrap="square" rtlCol="0">
            <a:spAutoFit/>
          </a:bodyPr>
          <a:lstStyle/>
          <a:p>
            <a:r>
              <a:rPr lang="es-ES" sz="2800" b="1" dirty="0" smtClean="0">
                <a:solidFill>
                  <a:schemeClr val="accent5"/>
                </a:solidFill>
              </a:rPr>
              <a:t>IDENTIFIKATUTAKO ERRONKAK</a:t>
            </a:r>
            <a:endParaRPr lang="es-ES" sz="2800" b="1" dirty="0">
              <a:solidFill>
                <a:schemeClr val="accent5"/>
              </a:solidFill>
            </a:endParaRPr>
          </a:p>
        </p:txBody>
      </p:sp>
    </p:spTree>
    <p:extLst>
      <p:ext uri="{BB962C8B-B14F-4D97-AF65-F5344CB8AC3E}">
        <p14:creationId xmlns:p14="http://schemas.microsoft.com/office/powerpoint/2010/main" val="62344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bg1">
                    <a:lumMod val="50000"/>
                  </a:schemeClr>
                </a:solidFill>
              </a:rPr>
              <a:t>¿</a:t>
            </a:r>
            <a:r>
              <a:rPr lang="es-ES" b="1" dirty="0" err="1" smtClean="0">
                <a:solidFill>
                  <a:schemeClr val="bg1">
                    <a:lumMod val="50000"/>
                  </a:schemeClr>
                </a:solidFill>
              </a:rPr>
              <a:t>Nola</a:t>
            </a:r>
            <a:r>
              <a:rPr lang="es-ES" b="1" dirty="0" smtClean="0">
                <a:solidFill>
                  <a:schemeClr val="bg1">
                    <a:lumMod val="50000"/>
                  </a:schemeClr>
                </a:solidFill>
              </a:rPr>
              <a:t> </a:t>
            </a:r>
            <a:r>
              <a:rPr lang="es-ES" b="1" dirty="0" err="1" smtClean="0">
                <a:solidFill>
                  <a:schemeClr val="bg1">
                    <a:lumMod val="50000"/>
                  </a:schemeClr>
                </a:solidFill>
              </a:rPr>
              <a:t>eraiki</a:t>
            </a:r>
            <a:r>
              <a:rPr lang="es-ES" b="1" dirty="0" smtClean="0">
                <a:solidFill>
                  <a:schemeClr val="bg1">
                    <a:lumMod val="50000"/>
                  </a:schemeClr>
                </a:solidFill>
              </a:rPr>
              <a:t> da </a:t>
            </a:r>
            <a:r>
              <a:rPr lang="es-ES" b="1" dirty="0" err="1" smtClean="0">
                <a:solidFill>
                  <a:schemeClr val="bg1">
                    <a:lumMod val="50000"/>
                  </a:schemeClr>
                </a:solidFill>
              </a:rPr>
              <a:t>diagnostikoa</a:t>
            </a:r>
            <a:r>
              <a:rPr lang="es-ES" b="1" dirty="0" smtClean="0">
                <a:solidFill>
                  <a:schemeClr val="bg1">
                    <a:lumMod val="50000"/>
                  </a:schemeClr>
                </a:solidFill>
              </a:rPr>
              <a:t>?</a:t>
            </a:r>
            <a:endParaRPr lang="es-ES" dirty="0"/>
          </a:p>
        </p:txBody>
      </p:sp>
      <p:graphicFrame>
        <p:nvGraphicFramePr>
          <p:cNvPr id="4" name="3 Diagrama"/>
          <p:cNvGraphicFramePr/>
          <p:nvPr>
            <p:extLst>
              <p:ext uri="{D42A27DB-BD31-4B8C-83A1-F6EECF244321}">
                <p14:modId xmlns:p14="http://schemas.microsoft.com/office/powerpoint/2010/main" val="3993630683"/>
              </p:ext>
            </p:extLst>
          </p:nvPr>
        </p:nvGraphicFramePr>
        <p:xfrm>
          <a:off x="0" y="1340768"/>
          <a:ext cx="525658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abajo"/>
          <p:cNvSpPr/>
          <p:nvPr/>
        </p:nvSpPr>
        <p:spPr>
          <a:xfrm>
            <a:off x="4499992" y="1698500"/>
            <a:ext cx="720080" cy="489885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smtClean="0"/>
              <a:t>Talde</a:t>
            </a:r>
            <a:r>
              <a:rPr lang="es-ES" sz="2400" dirty="0" smtClean="0"/>
              <a:t>  </a:t>
            </a:r>
          </a:p>
          <a:p>
            <a:pPr algn="ctr"/>
            <a:endParaRPr lang="es-ES" sz="2400" dirty="0" smtClean="0"/>
          </a:p>
          <a:p>
            <a:pPr algn="ctr"/>
            <a:r>
              <a:rPr lang="es-ES" sz="2400" dirty="0" err="1" smtClean="0"/>
              <a:t>Gidar</a:t>
            </a:r>
            <a:endParaRPr lang="es-ES" sz="2400" dirty="0" smtClean="0"/>
          </a:p>
          <a:p>
            <a:pPr algn="ctr"/>
            <a:r>
              <a:rPr lang="es-ES" sz="2400" dirty="0" err="1" smtClean="0"/>
              <a:t>ia</a:t>
            </a:r>
            <a:endParaRPr lang="es-ES" sz="2400" dirty="0"/>
          </a:p>
        </p:txBody>
      </p:sp>
      <p:sp>
        <p:nvSpPr>
          <p:cNvPr id="7" name="6 CuadroTexto"/>
          <p:cNvSpPr txBox="1"/>
          <p:nvPr/>
        </p:nvSpPr>
        <p:spPr>
          <a:xfrm>
            <a:off x="5220072" y="1668006"/>
            <a:ext cx="216024" cy="2554545"/>
          </a:xfrm>
          <a:prstGeom prst="rect">
            <a:avLst/>
          </a:prstGeom>
          <a:noFill/>
        </p:spPr>
        <p:txBody>
          <a:bodyPr wrap="square" rtlCol="0">
            <a:spAutoFit/>
          </a:bodyPr>
          <a:lstStyle/>
          <a:p>
            <a:pPr algn="ctr"/>
            <a:r>
              <a:rPr lang="es-ES" sz="2000" b="1" i="1" dirty="0" err="1" smtClean="0">
                <a:solidFill>
                  <a:schemeClr val="bg1">
                    <a:lumMod val="50000"/>
                  </a:schemeClr>
                </a:solidFill>
              </a:rPr>
              <a:t>Prozesua</a:t>
            </a:r>
            <a:endParaRPr lang="es-ES" sz="2000" b="1" i="1" dirty="0">
              <a:solidFill>
                <a:schemeClr val="bg1">
                  <a:lumMod val="50000"/>
                </a:schemeClr>
              </a:solidFill>
            </a:endParaRPr>
          </a:p>
        </p:txBody>
      </p:sp>
      <p:pic>
        <p:nvPicPr>
          <p:cNvPr id="8" name="7 Imagen" descr="C:\Users\zuri_portail\Desktop\si22mayo\fotos sesión 1 grupo motor_12012017\IMG_20170115_11554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1698501"/>
            <a:ext cx="2767960" cy="2216274"/>
          </a:xfrm>
          <a:prstGeom prst="rect">
            <a:avLst/>
          </a:prstGeom>
          <a:noFill/>
          <a:ln>
            <a:noFill/>
          </a:ln>
        </p:spPr>
      </p:pic>
      <p:pic>
        <p:nvPicPr>
          <p:cNvPr id="9" name="8 Imagen" descr="C:\Users\zuri_portail\Desktop\si22mayo\fotos sesión 1 grupo motor_12012017\IMG_20170115_115542.jpg"/>
          <p:cNvPicPr/>
          <p:nvPr/>
        </p:nvPicPr>
        <p:blipFill rotWithShape="1">
          <a:blip r:embed="rId7" cstate="print">
            <a:extLst>
              <a:ext uri="{28A0092B-C50C-407E-A947-70E740481C1C}">
                <a14:useLocalDpi xmlns:a14="http://schemas.microsoft.com/office/drawing/2010/main" val="0"/>
              </a:ext>
            </a:extLst>
          </a:blip>
          <a:srcRect t="36773" r="60087"/>
          <a:stretch/>
        </p:blipFill>
        <p:spPr bwMode="auto">
          <a:xfrm>
            <a:off x="5724128" y="4005064"/>
            <a:ext cx="2767959" cy="2448272"/>
          </a:xfrm>
          <a:prstGeom prst="rect">
            <a:avLst/>
          </a:prstGeom>
          <a:noFill/>
          <a:ln>
            <a:noFill/>
          </a:ln>
        </p:spPr>
      </p:pic>
      <p:sp>
        <p:nvSpPr>
          <p:cNvPr id="10" name="9 Botón de acción: Hacia delante o Siguiente">
            <a:hlinkClick r:id="" action="ppaction://hlinkshowjump?jump=nextslide" highlightClick="1"/>
          </p:cNvPr>
          <p:cNvSpPr/>
          <p:nvPr/>
        </p:nvSpPr>
        <p:spPr>
          <a:xfrm>
            <a:off x="5112060" y="4222551"/>
            <a:ext cx="468052" cy="290339"/>
          </a:xfrm>
          <a:prstGeom prst="actionButtonForwardNex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6822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32656" y="615008"/>
            <a:ext cx="4906888" cy="1143000"/>
          </a:xfrm>
        </p:spPr>
        <p:txBody>
          <a:bodyPr>
            <a:normAutofit fontScale="90000"/>
          </a:bodyPr>
          <a:lstStyle/>
          <a:p>
            <a:r>
              <a:rPr lang="es-ES" b="1" i="1" dirty="0" err="1" smtClean="0">
                <a:solidFill>
                  <a:schemeClr val="bg1">
                    <a:lumMod val="50000"/>
                  </a:schemeClr>
                </a:solidFill>
              </a:rPr>
              <a:t>Prozesuaren</a:t>
            </a:r>
            <a:r>
              <a:rPr lang="es-ES" b="1" i="1" dirty="0" smtClean="0">
                <a:solidFill>
                  <a:schemeClr val="bg1">
                    <a:lumMod val="50000"/>
                  </a:schemeClr>
                </a:solidFill>
              </a:rPr>
              <a:t> </a:t>
            </a:r>
            <a:r>
              <a:rPr lang="es-ES" b="1" i="1" dirty="0" err="1" smtClean="0">
                <a:solidFill>
                  <a:schemeClr val="bg1">
                    <a:lumMod val="50000"/>
                  </a:schemeClr>
                </a:solidFill>
              </a:rPr>
              <a:t>beste</a:t>
            </a:r>
            <a:r>
              <a:rPr lang="es-ES" b="1" i="1" dirty="0" smtClean="0">
                <a:solidFill>
                  <a:schemeClr val="bg1">
                    <a:lumMod val="50000"/>
                  </a:schemeClr>
                </a:solidFill>
              </a:rPr>
              <a:t> </a:t>
            </a:r>
            <a:r>
              <a:rPr lang="es-ES" b="1" i="1" dirty="0" err="1" smtClean="0">
                <a:solidFill>
                  <a:schemeClr val="bg1">
                    <a:lumMod val="50000"/>
                  </a:schemeClr>
                </a:solidFill>
              </a:rPr>
              <a:t>zenbait</a:t>
            </a:r>
            <a:r>
              <a:rPr lang="es-ES" b="1" i="1" dirty="0" smtClean="0">
                <a:solidFill>
                  <a:schemeClr val="bg1">
                    <a:lumMod val="50000"/>
                  </a:schemeClr>
                </a:solidFill>
              </a:rPr>
              <a:t> </a:t>
            </a:r>
            <a:r>
              <a:rPr lang="es-ES" b="1" i="1" dirty="0" err="1" smtClean="0">
                <a:solidFill>
                  <a:schemeClr val="bg1">
                    <a:lumMod val="50000"/>
                  </a:schemeClr>
                </a:solidFill>
              </a:rPr>
              <a:t>elementu</a:t>
            </a:r>
            <a:r>
              <a:rPr lang="es-ES" b="1" i="1" dirty="0" smtClean="0">
                <a:solidFill>
                  <a:schemeClr val="bg1">
                    <a:lumMod val="50000"/>
                  </a:schemeClr>
                </a:solidFill>
              </a:rPr>
              <a:t>…</a:t>
            </a:r>
            <a:endParaRPr lang="es-ES" i="1" dirty="0"/>
          </a:p>
        </p:txBody>
      </p:sp>
      <p:graphicFrame>
        <p:nvGraphicFramePr>
          <p:cNvPr id="10" name="9 Diagrama"/>
          <p:cNvGraphicFramePr/>
          <p:nvPr>
            <p:extLst>
              <p:ext uri="{D42A27DB-BD31-4B8C-83A1-F6EECF244321}">
                <p14:modId xmlns:p14="http://schemas.microsoft.com/office/powerpoint/2010/main" val="3515224149"/>
              </p:ext>
            </p:extLst>
          </p:nvPr>
        </p:nvGraphicFramePr>
        <p:xfrm>
          <a:off x="6102" y="1469976"/>
          <a:ext cx="5184576"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txBox="1">
            <a:spLocks/>
          </p:cNvSpPr>
          <p:nvPr/>
        </p:nvSpPr>
        <p:spPr>
          <a:xfrm>
            <a:off x="5535115" y="548680"/>
            <a:ext cx="3619897"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i="1" dirty="0" smtClean="0">
                <a:solidFill>
                  <a:schemeClr val="bg1">
                    <a:lumMod val="50000"/>
                  </a:schemeClr>
                </a:solidFill>
              </a:rPr>
              <a:t>Eta </a:t>
            </a:r>
            <a:r>
              <a:rPr lang="es-ES" b="1" i="1" dirty="0" err="1" smtClean="0">
                <a:solidFill>
                  <a:schemeClr val="bg1">
                    <a:lumMod val="50000"/>
                  </a:schemeClr>
                </a:solidFill>
              </a:rPr>
              <a:t>analisiari</a:t>
            </a:r>
            <a:r>
              <a:rPr lang="es-ES" b="1" i="1" dirty="0" smtClean="0">
                <a:solidFill>
                  <a:schemeClr val="bg1">
                    <a:lumMod val="50000"/>
                  </a:schemeClr>
                </a:solidFill>
              </a:rPr>
              <a:t> </a:t>
            </a:r>
            <a:r>
              <a:rPr lang="es-ES" b="1" i="1" dirty="0" err="1" smtClean="0">
                <a:solidFill>
                  <a:schemeClr val="bg1">
                    <a:lumMod val="50000"/>
                  </a:schemeClr>
                </a:solidFill>
              </a:rPr>
              <a:t>dagokionez</a:t>
            </a:r>
            <a:r>
              <a:rPr lang="es-ES" b="1" i="1" dirty="0" smtClean="0">
                <a:solidFill>
                  <a:schemeClr val="bg1">
                    <a:lumMod val="50000"/>
                  </a:schemeClr>
                </a:solidFill>
              </a:rPr>
              <a:t>…</a:t>
            </a:r>
            <a:endParaRPr lang="es-ES" i="1" dirty="0"/>
          </a:p>
        </p:txBody>
      </p:sp>
      <p:graphicFrame>
        <p:nvGraphicFramePr>
          <p:cNvPr id="12" name="11 Diagrama"/>
          <p:cNvGraphicFramePr/>
          <p:nvPr>
            <p:extLst>
              <p:ext uri="{D42A27DB-BD31-4B8C-83A1-F6EECF244321}">
                <p14:modId xmlns:p14="http://schemas.microsoft.com/office/powerpoint/2010/main" val="4026244715"/>
              </p:ext>
            </p:extLst>
          </p:nvPr>
        </p:nvGraphicFramePr>
        <p:xfrm>
          <a:off x="5292080" y="1412776"/>
          <a:ext cx="3851920" cy="52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532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lumMod val="50000"/>
                  </a:schemeClr>
                </a:solidFill>
              </a:rPr>
              <a:t>¿</a:t>
            </a:r>
            <a:r>
              <a:rPr lang="es-ES" b="1" dirty="0" err="1" smtClean="0">
                <a:solidFill>
                  <a:schemeClr val="bg1">
                    <a:lumMod val="50000"/>
                  </a:schemeClr>
                </a:solidFill>
              </a:rPr>
              <a:t>Zein</a:t>
            </a:r>
            <a:r>
              <a:rPr lang="es-ES" b="1" dirty="0" smtClean="0">
                <a:solidFill>
                  <a:schemeClr val="bg1">
                    <a:lumMod val="50000"/>
                  </a:schemeClr>
                </a:solidFill>
              </a:rPr>
              <a:t> </a:t>
            </a:r>
            <a:r>
              <a:rPr lang="es-ES" b="1" dirty="0" err="1" smtClean="0">
                <a:solidFill>
                  <a:schemeClr val="bg1">
                    <a:lumMod val="50000"/>
                  </a:schemeClr>
                </a:solidFill>
              </a:rPr>
              <a:t>metodologia</a:t>
            </a:r>
            <a:r>
              <a:rPr lang="es-ES" b="1" dirty="0" smtClean="0">
                <a:solidFill>
                  <a:schemeClr val="bg1">
                    <a:lumMod val="50000"/>
                  </a:schemeClr>
                </a:solidFill>
              </a:rPr>
              <a:t> </a:t>
            </a:r>
            <a:r>
              <a:rPr lang="es-ES" b="1" dirty="0" err="1" smtClean="0">
                <a:solidFill>
                  <a:schemeClr val="bg1">
                    <a:lumMod val="50000"/>
                  </a:schemeClr>
                </a:solidFill>
              </a:rPr>
              <a:t>erabili</a:t>
            </a:r>
            <a:r>
              <a:rPr lang="es-ES" b="1" dirty="0" smtClean="0">
                <a:solidFill>
                  <a:schemeClr val="bg1">
                    <a:lumMod val="50000"/>
                  </a:schemeClr>
                </a:solidFill>
              </a:rPr>
              <a:t> da?</a:t>
            </a:r>
            <a:endParaRPr lang="es-ES" b="1" dirty="0">
              <a:solidFill>
                <a:schemeClr val="bg1">
                  <a:lumMod val="5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2978036"/>
              </p:ext>
            </p:extLst>
          </p:nvPr>
        </p:nvGraphicFramePr>
        <p:xfrm>
          <a:off x="467544" y="2276872"/>
          <a:ext cx="8229600" cy="2671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838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95536" y="260649"/>
            <a:ext cx="8280920" cy="936104"/>
            <a:chOff x="100" y="0"/>
            <a:chExt cx="1338113" cy="2671409"/>
          </a:xfrm>
        </p:grpSpPr>
        <p:sp>
          <p:nvSpPr>
            <p:cNvPr id="5" name="4 Rectángulo redondeado"/>
            <p:cNvSpPr/>
            <p:nvPr/>
          </p:nvSpPr>
          <p:spPr>
            <a:xfrm>
              <a:off x="100" y="0"/>
              <a:ext cx="1338113" cy="267140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5 Rectángulo"/>
            <p:cNvSpPr/>
            <p:nvPr/>
          </p:nvSpPr>
          <p:spPr>
            <a:xfrm>
              <a:off x="100" y="850581"/>
              <a:ext cx="1338113" cy="1068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3200" kern="1200" dirty="0" err="1" smtClean="0"/>
                <a:t>Bigarren</a:t>
              </a:r>
              <a:r>
                <a:rPr lang="es-ES" sz="3200" kern="1200" dirty="0" smtClean="0"/>
                <a:t> </a:t>
              </a:r>
              <a:r>
                <a:rPr lang="es-ES" sz="3200" kern="1200" dirty="0" err="1" smtClean="0"/>
                <a:t>mailako</a:t>
              </a:r>
              <a:r>
                <a:rPr lang="es-ES" sz="3200" kern="1200" dirty="0" smtClean="0"/>
                <a:t> </a:t>
              </a:r>
              <a:r>
                <a:rPr lang="es-ES" sz="3200" kern="1200" dirty="0" err="1" smtClean="0"/>
                <a:t>iturriak</a:t>
              </a:r>
              <a:endParaRPr lang="es-ES" sz="3200" kern="1200" dirty="0"/>
            </a:p>
          </p:txBody>
        </p:sp>
      </p:grpSp>
      <p:sp>
        <p:nvSpPr>
          <p:cNvPr id="7" name="6 Elipse"/>
          <p:cNvSpPr/>
          <p:nvPr/>
        </p:nvSpPr>
        <p:spPr>
          <a:xfrm>
            <a:off x="899592" y="404292"/>
            <a:ext cx="792088" cy="68327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8" name="7 CuadroTexto"/>
          <p:cNvSpPr txBox="1"/>
          <p:nvPr/>
        </p:nvSpPr>
        <p:spPr>
          <a:xfrm>
            <a:off x="395536" y="1695291"/>
            <a:ext cx="2952328" cy="1938992"/>
          </a:xfrm>
          <a:prstGeom prst="rect">
            <a:avLst/>
          </a:prstGeom>
          <a:noFill/>
        </p:spPr>
        <p:txBody>
          <a:bodyPr wrap="square" rtlCol="0">
            <a:spAutoFit/>
          </a:bodyPr>
          <a:lstStyle/>
          <a:p>
            <a:r>
              <a:rPr lang="es-ES" sz="2400" b="1" i="1" dirty="0" err="1" smtClean="0"/>
              <a:t>Bigarren</a:t>
            </a:r>
            <a:r>
              <a:rPr lang="es-ES" sz="2400" b="1" i="1" dirty="0" smtClean="0"/>
              <a:t> </a:t>
            </a:r>
            <a:r>
              <a:rPr lang="es-ES" sz="2400" b="1" i="1" dirty="0" err="1" smtClean="0"/>
              <a:t>mailako</a:t>
            </a:r>
            <a:r>
              <a:rPr lang="es-ES" sz="2400" b="1" i="1" dirty="0" smtClean="0"/>
              <a:t> </a:t>
            </a:r>
            <a:r>
              <a:rPr lang="es-ES" sz="2400" b="1" i="1" dirty="0" err="1" smtClean="0"/>
              <a:t>iturrietatik</a:t>
            </a:r>
            <a:r>
              <a:rPr lang="es-ES" sz="2400" b="1" i="1" dirty="0" smtClean="0"/>
              <a:t> </a:t>
            </a:r>
            <a:r>
              <a:rPr lang="es-ES" sz="2400" b="1" i="1" dirty="0" err="1" smtClean="0"/>
              <a:t>datozen</a:t>
            </a:r>
            <a:r>
              <a:rPr lang="es-ES" sz="2400" b="1" i="1" dirty="0" smtClean="0"/>
              <a:t> </a:t>
            </a:r>
            <a:r>
              <a:rPr lang="es-ES" sz="2400" b="1" i="1" dirty="0" err="1" smtClean="0"/>
              <a:t>datu</a:t>
            </a:r>
            <a:r>
              <a:rPr lang="es-ES" sz="2400" b="1" i="1" dirty="0" smtClean="0"/>
              <a:t> </a:t>
            </a:r>
            <a:r>
              <a:rPr lang="es-ES" sz="2400" b="1" i="1" dirty="0" err="1" smtClean="0"/>
              <a:t>kuantitatibo</a:t>
            </a:r>
            <a:r>
              <a:rPr lang="es-ES" sz="2400" b="1" i="1" dirty="0" smtClean="0"/>
              <a:t> </a:t>
            </a:r>
            <a:r>
              <a:rPr lang="es-ES" sz="2400" b="1" i="1" dirty="0" err="1" smtClean="0"/>
              <a:t>esanguratsuak</a:t>
            </a:r>
            <a:r>
              <a:rPr lang="es-ES" sz="2400" b="1" i="1" dirty="0" smtClean="0"/>
              <a:t> </a:t>
            </a:r>
            <a:r>
              <a:rPr lang="es-ES" sz="2400" b="1" i="1" dirty="0" err="1" smtClean="0"/>
              <a:t>identifikatu</a:t>
            </a:r>
            <a:r>
              <a:rPr lang="es-ES" sz="2400" b="1" i="1" dirty="0"/>
              <a:t>.</a:t>
            </a:r>
            <a:endParaRPr lang="es-ES" sz="2400" b="1" i="1" dirty="0" smtClean="0"/>
          </a:p>
        </p:txBody>
      </p:sp>
      <p:sp>
        <p:nvSpPr>
          <p:cNvPr id="9" name="8 Flecha derecha"/>
          <p:cNvSpPr/>
          <p:nvPr/>
        </p:nvSpPr>
        <p:spPr>
          <a:xfrm rot="20003957">
            <a:off x="3393211" y="1639433"/>
            <a:ext cx="648072" cy="50405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rot="1300978">
            <a:off x="3376559" y="3155881"/>
            <a:ext cx="648072" cy="50405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4421159" y="2988197"/>
            <a:ext cx="4255297" cy="923330"/>
          </a:xfrm>
          <a:prstGeom prst="rect">
            <a:avLst/>
          </a:prstGeom>
        </p:spPr>
        <p:txBody>
          <a:bodyPr wrap="square">
            <a:spAutoFit/>
          </a:bodyPr>
          <a:lstStyle/>
          <a:p>
            <a:pPr algn="just"/>
            <a:r>
              <a:rPr lang="es-ES" i="1" dirty="0"/>
              <a:t>▪ </a:t>
            </a:r>
            <a:r>
              <a:rPr lang="es-ES" i="1" dirty="0" err="1" smtClean="0"/>
              <a:t>Sistematizatu</a:t>
            </a:r>
            <a:r>
              <a:rPr lang="es-ES" i="1" dirty="0" smtClean="0"/>
              <a:t> eta </a:t>
            </a:r>
            <a:r>
              <a:rPr lang="es-ES" i="1" dirty="0" err="1" smtClean="0"/>
              <a:t>eguneratu</a:t>
            </a:r>
            <a:r>
              <a:rPr lang="es-ES" i="1" dirty="0" smtClean="0"/>
              <a:t> </a:t>
            </a:r>
            <a:r>
              <a:rPr lang="es-ES" i="1" dirty="0" err="1" smtClean="0"/>
              <a:t>daitezkeen</a:t>
            </a:r>
            <a:r>
              <a:rPr lang="es-ES" i="1" dirty="0" smtClean="0"/>
              <a:t> </a:t>
            </a:r>
            <a:r>
              <a:rPr lang="es-ES" i="1" dirty="0" err="1" smtClean="0"/>
              <a:t>datuez</a:t>
            </a:r>
            <a:r>
              <a:rPr lang="es-ES" i="1" dirty="0" smtClean="0"/>
              <a:t> </a:t>
            </a:r>
            <a:r>
              <a:rPr lang="es-ES" i="1" dirty="0" err="1" smtClean="0"/>
              <a:t>osatutako</a:t>
            </a:r>
            <a:r>
              <a:rPr lang="es-ES" i="1" dirty="0" smtClean="0"/>
              <a:t> </a:t>
            </a:r>
            <a:r>
              <a:rPr lang="es-ES" i="1" dirty="0" err="1" smtClean="0"/>
              <a:t>Adierazle</a:t>
            </a:r>
            <a:r>
              <a:rPr lang="es-ES" i="1" dirty="0" smtClean="0"/>
              <a:t> Sistema </a:t>
            </a:r>
            <a:r>
              <a:rPr lang="es-ES" i="1" dirty="0" err="1" smtClean="0"/>
              <a:t>bat</a:t>
            </a:r>
            <a:r>
              <a:rPr lang="es-ES" i="1" dirty="0" smtClean="0"/>
              <a:t> </a:t>
            </a:r>
            <a:r>
              <a:rPr lang="es-ES" i="1" dirty="0" err="1" smtClean="0"/>
              <a:t>sortu</a:t>
            </a:r>
            <a:r>
              <a:rPr lang="es-ES" i="1" dirty="0" smtClean="0"/>
              <a:t>.</a:t>
            </a:r>
          </a:p>
        </p:txBody>
      </p:sp>
      <p:sp>
        <p:nvSpPr>
          <p:cNvPr id="13" name="12 Rectángulo"/>
          <p:cNvSpPr/>
          <p:nvPr/>
        </p:nvSpPr>
        <p:spPr>
          <a:xfrm>
            <a:off x="4349151" y="1556792"/>
            <a:ext cx="4255297" cy="1200329"/>
          </a:xfrm>
          <a:prstGeom prst="rect">
            <a:avLst/>
          </a:prstGeom>
        </p:spPr>
        <p:txBody>
          <a:bodyPr wrap="square">
            <a:spAutoFit/>
          </a:bodyPr>
          <a:lstStyle/>
          <a:p>
            <a:pPr algn="just"/>
            <a:r>
              <a:rPr lang="es-ES" i="1" dirty="0"/>
              <a:t>▪ </a:t>
            </a:r>
            <a:r>
              <a:rPr lang="es-ES" i="1" dirty="0" err="1" smtClean="0"/>
              <a:t>Diagnostikoak</a:t>
            </a:r>
            <a:r>
              <a:rPr lang="es-ES" i="1" dirty="0" smtClean="0"/>
              <a:t> </a:t>
            </a:r>
            <a:r>
              <a:rPr lang="es-ES" i="1" dirty="0" err="1" smtClean="0"/>
              <a:t>informazio</a:t>
            </a:r>
            <a:r>
              <a:rPr lang="es-ES" i="1" dirty="0" smtClean="0"/>
              <a:t> </a:t>
            </a:r>
            <a:r>
              <a:rPr lang="es-ES" i="1" dirty="0" err="1" smtClean="0"/>
              <a:t>esanguratsua</a:t>
            </a:r>
            <a:r>
              <a:rPr lang="es-ES" i="1" dirty="0" smtClean="0"/>
              <a:t> izan </a:t>
            </a:r>
            <a:r>
              <a:rPr lang="es-ES" i="1" dirty="0" err="1" smtClean="0"/>
              <a:t>dezan</a:t>
            </a:r>
            <a:r>
              <a:rPr lang="es-ES" i="1" dirty="0" smtClean="0"/>
              <a:t> </a:t>
            </a:r>
            <a:r>
              <a:rPr lang="es-ES" i="1" dirty="0" err="1" smtClean="0"/>
              <a:t>bai</a:t>
            </a:r>
            <a:r>
              <a:rPr lang="es-ES" i="1" dirty="0" smtClean="0"/>
              <a:t> </a:t>
            </a:r>
            <a:r>
              <a:rPr lang="es-ES" i="1" dirty="0" err="1" smtClean="0"/>
              <a:t>herri</a:t>
            </a:r>
            <a:r>
              <a:rPr lang="es-ES" i="1" dirty="0" smtClean="0"/>
              <a:t> </a:t>
            </a:r>
            <a:r>
              <a:rPr lang="es-ES" i="1" dirty="0" err="1" smtClean="0"/>
              <a:t>mailako</a:t>
            </a:r>
            <a:r>
              <a:rPr lang="es-ES" i="1" dirty="0" smtClean="0"/>
              <a:t> </a:t>
            </a:r>
            <a:r>
              <a:rPr lang="es-ES" i="1" dirty="0" err="1" smtClean="0"/>
              <a:t>informazioa</a:t>
            </a:r>
            <a:r>
              <a:rPr lang="es-ES" i="1" dirty="0" smtClean="0"/>
              <a:t> </a:t>
            </a:r>
            <a:r>
              <a:rPr lang="es-ES" i="1" dirty="0" err="1" smtClean="0"/>
              <a:t>delako</a:t>
            </a:r>
            <a:r>
              <a:rPr lang="es-ES" i="1" dirty="0" smtClean="0"/>
              <a:t> </a:t>
            </a:r>
            <a:r>
              <a:rPr lang="es-ES" i="1" dirty="0" err="1" smtClean="0"/>
              <a:t>edo</a:t>
            </a:r>
            <a:r>
              <a:rPr lang="es-ES" i="1" dirty="0" smtClean="0"/>
              <a:t> </a:t>
            </a:r>
            <a:r>
              <a:rPr lang="es-ES" i="1" dirty="0" err="1" smtClean="0"/>
              <a:t>bai</a:t>
            </a:r>
            <a:r>
              <a:rPr lang="es-ES" i="1" dirty="0" smtClean="0"/>
              <a:t> </a:t>
            </a:r>
            <a:r>
              <a:rPr lang="es-ES" i="1" dirty="0" err="1" smtClean="0"/>
              <a:t>EAEari</a:t>
            </a:r>
            <a:r>
              <a:rPr lang="es-ES" i="1" dirty="0" smtClean="0"/>
              <a:t> </a:t>
            </a:r>
            <a:r>
              <a:rPr lang="es-ES" i="1" dirty="0" err="1" smtClean="0"/>
              <a:t>dagozkion</a:t>
            </a:r>
            <a:r>
              <a:rPr lang="es-ES" i="1" dirty="0" smtClean="0"/>
              <a:t> </a:t>
            </a:r>
            <a:r>
              <a:rPr lang="es-ES" i="1" dirty="0" err="1" smtClean="0"/>
              <a:t>datu</a:t>
            </a:r>
            <a:r>
              <a:rPr lang="es-ES" i="1" dirty="0" smtClean="0"/>
              <a:t> </a:t>
            </a:r>
            <a:r>
              <a:rPr lang="es-ES" i="1" dirty="0" err="1" smtClean="0"/>
              <a:t>esanguratsuak</a:t>
            </a:r>
            <a:r>
              <a:rPr lang="es-ES" i="1" dirty="0" smtClean="0"/>
              <a:t> </a:t>
            </a:r>
            <a:r>
              <a:rPr lang="es-ES" i="1" dirty="0" err="1" smtClean="0"/>
              <a:t>direlako</a:t>
            </a:r>
            <a:r>
              <a:rPr lang="es-ES" i="1" dirty="0" smtClean="0"/>
              <a:t>.</a:t>
            </a:r>
          </a:p>
        </p:txBody>
      </p:sp>
      <p:sp>
        <p:nvSpPr>
          <p:cNvPr id="14" name="13 CuadroTexto"/>
          <p:cNvSpPr txBox="1"/>
          <p:nvPr/>
        </p:nvSpPr>
        <p:spPr>
          <a:xfrm>
            <a:off x="3092789" y="2334783"/>
            <a:ext cx="1008112" cy="646331"/>
          </a:xfrm>
          <a:prstGeom prst="rect">
            <a:avLst/>
          </a:prstGeom>
          <a:noFill/>
        </p:spPr>
        <p:txBody>
          <a:bodyPr wrap="square" rtlCol="0">
            <a:spAutoFit/>
          </a:bodyPr>
          <a:lstStyle/>
          <a:p>
            <a:pPr algn="ctr"/>
            <a:r>
              <a:rPr lang="es-ES" b="1" dirty="0" smtClean="0">
                <a:solidFill>
                  <a:schemeClr val="bg1">
                    <a:lumMod val="75000"/>
                  </a:schemeClr>
                </a:solidFill>
              </a:rPr>
              <a:t>¿</a:t>
            </a:r>
            <a:r>
              <a:rPr lang="es-ES" b="1" dirty="0" err="1" smtClean="0">
                <a:solidFill>
                  <a:schemeClr val="bg1">
                    <a:lumMod val="75000"/>
                  </a:schemeClr>
                </a:solidFill>
              </a:rPr>
              <a:t>Zertarako</a:t>
            </a:r>
            <a:r>
              <a:rPr lang="es-ES" b="1" dirty="0" smtClean="0">
                <a:solidFill>
                  <a:schemeClr val="bg1">
                    <a:lumMod val="75000"/>
                  </a:schemeClr>
                </a:solidFill>
              </a:rPr>
              <a:t>?</a:t>
            </a:r>
            <a:endParaRPr lang="es-ES" b="1" dirty="0">
              <a:solidFill>
                <a:schemeClr val="bg1">
                  <a:lumMod val="75000"/>
                </a:schemeClr>
              </a:solidFill>
            </a:endParaRPr>
          </a:p>
        </p:txBody>
      </p:sp>
      <p:sp>
        <p:nvSpPr>
          <p:cNvPr id="15" name="14 CuadroTexto"/>
          <p:cNvSpPr txBox="1"/>
          <p:nvPr/>
        </p:nvSpPr>
        <p:spPr>
          <a:xfrm>
            <a:off x="4866460" y="4014828"/>
            <a:ext cx="2921764" cy="2554545"/>
          </a:xfrm>
          <a:prstGeom prst="rect">
            <a:avLst/>
          </a:prstGeom>
          <a:solidFill>
            <a:schemeClr val="bg1">
              <a:lumMod val="95000"/>
            </a:schemeClr>
          </a:solidFill>
        </p:spPr>
        <p:txBody>
          <a:bodyPr wrap="square" rtlCol="0">
            <a:spAutoFit/>
          </a:bodyPr>
          <a:lstStyle/>
          <a:p>
            <a:pPr marL="285750" indent="-285750">
              <a:buFontTx/>
              <a:buChar char="-"/>
            </a:pPr>
            <a:r>
              <a:rPr lang="es-ES" sz="1600" dirty="0" err="1" smtClean="0"/>
              <a:t>EBak</a:t>
            </a:r>
            <a:r>
              <a:rPr lang="es-ES" sz="1600" dirty="0" smtClean="0"/>
              <a:t> </a:t>
            </a:r>
            <a:r>
              <a:rPr lang="es-ES" sz="1600" dirty="0" err="1" smtClean="0"/>
              <a:t>zehazten</a:t>
            </a:r>
            <a:r>
              <a:rPr lang="es-ES" sz="1600" dirty="0" smtClean="0"/>
              <a:t> </a:t>
            </a:r>
            <a:r>
              <a:rPr lang="es-ES" sz="1600" dirty="0" err="1" smtClean="0"/>
              <a:t>duen</a:t>
            </a:r>
            <a:r>
              <a:rPr lang="es-ES" sz="1600" dirty="0" smtClean="0"/>
              <a:t> </a:t>
            </a:r>
            <a:r>
              <a:rPr lang="es-ES" sz="1600" dirty="0" err="1" smtClean="0"/>
              <a:t>norabidea</a:t>
            </a:r>
            <a:r>
              <a:rPr lang="es-ES" sz="1600" dirty="0" smtClean="0"/>
              <a:t> </a:t>
            </a:r>
            <a:r>
              <a:rPr lang="es-ES" sz="1600" dirty="0" err="1" smtClean="0"/>
              <a:t>jarraituz</a:t>
            </a:r>
            <a:r>
              <a:rPr lang="es-ES" sz="1600" dirty="0" smtClean="0"/>
              <a:t> </a:t>
            </a:r>
            <a:r>
              <a:rPr lang="es-ES" sz="1600" dirty="0" err="1" smtClean="0"/>
              <a:t>sortutako</a:t>
            </a:r>
            <a:r>
              <a:rPr lang="es-ES" sz="1600" dirty="0" smtClean="0"/>
              <a:t> </a:t>
            </a:r>
            <a:r>
              <a:rPr lang="es-ES" sz="1600" dirty="0" err="1" smtClean="0"/>
              <a:t>Adierazle</a:t>
            </a:r>
            <a:r>
              <a:rPr lang="es-ES" sz="1600" dirty="0" smtClean="0"/>
              <a:t> Sistema.</a:t>
            </a:r>
          </a:p>
          <a:p>
            <a:pPr marL="285750" indent="-285750">
              <a:buFontTx/>
              <a:buChar char="-"/>
            </a:pPr>
            <a:r>
              <a:rPr lang="es-ES" sz="1600" dirty="0" smtClean="0"/>
              <a:t>150 </a:t>
            </a:r>
            <a:r>
              <a:rPr lang="es-ES" sz="1600" dirty="0" err="1" smtClean="0"/>
              <a:t>adierazle</a:t>
            </a:r>
            <a:r>
              <a:rPr lang="es-ES" sz="1600" dirty="0" smtClean="0"/>
              <a:t> </a:t>
            </a:r>
            <a:r>
              <a:rPr lang="es-ES" sz="1600" dirty="0" err="1" smtClean="0"/>
              <a:t>dauzka</a:t>
            </a:r>
            <a:r>
              <a:rPr lang="es-ES" sz="1600" dirty="0" smtClean="0"/>
              <a:t>.</a:t>
            </a:r>
          </a:p>
          <a:p>
            <a:pPr marL="285750" indent="-285750">
              <a:buFontTx/>
              <a:buChar char="-"/>
            </a:pPr>
            <a:r>
              <a:rPr lang="es-ES" sz="1600" dirty="0" smtClean="0"/>
              <a:t>Europa </a:t>
            </a:r>
            <a:r>
              <a:rPr lang="es-ES" sz="1600" dirty="0" err="1" smtClean="0"/>
              <a:t>mailan</a:t>
            </a:r>
            <a:r>
              <a:rPr lang="es-ES" sz="1600" dirty="0" smtClean="0"/>
              <a:t> </a:t>
            </a:r>
            <a:r>
              <a:rPr lang="es-ES" sz="1600" dirty="0" err="1" smtClean="0"/>
              <a:t>proposatzen</a:t>
            </a:r>
            <a:r>
              <a:rPr lang="es-ES" sz="1600" dirty="0" smtClean="0"/>
              <a:t> </a:t>
            </a:r>
            <a:r>
              <a:rPr lang="es-ES" sz="1600" dirty="0" err="1" smtClean="0"/>
              <a:t>diren</a:t>
            </a:r>
            <a:r>
              <a:rPr lang="es-ES" sz="1600" dirty="0" smtClean="0"/>
              <a:t> </a:t>
            </a:r>
            <a:r>
              <a:rPr lang="es-ES" sz="1600" dirty="0" err="1" smtClean="0"/>
              <a:t>adierazleak</a:t>
            </a:r>
            <a:r>
              <a:rPr lang="es-ES" sz="1600" dirty="0" smtClean="0"/>
              <a:t> ere </a:t>
            </a:r>
            <a:r>
              <a:rPr lang="es-ES" sz="1600" dirty="0" err="1" smtClean="0"/>
              <a:t>badauzka</a:t>
            </a:r>
            <a:r>
              <a:rPr lang="es-ES" sz="1600" dirty="0" smtClean="0"/>
              <a:t>.</a:t>
            </a:r>
            <a:endParaRPr lang="es-ES" sz="1600" dirty="0"/>
          </a:p>
          <a:p>
            <a:pPr marL="285750" indent="-285750">
              <a:buFontTx/>
              <a:buChar char="-"/>
            </a:pPr>
            <a:r>
              <a:rPr lang="es-ES" sz="1600" dirty="0" err="1" smtClean="0"/>
              <a:t>Gaztedi</a:t>
            </a:r>
            <a:r>
              <a:rPr lang="es-ES" sz="1600" dirty="0" smtClean="0"/>
              <a:t> 2020 </a:t>
            </a:r>
            <a:r>
              <a:rPr lang="es-ES" sz="1600" dirty="0" err="1" smtClean="0"/>
              <a:t>dokumentuak</a:t>
            </a:r>
            <a:r>
              <a:rPr lang="es-ES" sz="1600" dirty="0" smtClean="0"/>
              <a:t> </a:t>
            </a:r>
            <a:r>
              <a:rPr lang="es-ES" sz="1600" dirty="0" err="1" smtClean="0"/>
              <a:t>zehazten</a:t>
            </a:r>
            <a:r>
              <a:rPr lang="es-ES" sz="1600" dirty="0" smtClean="0"/>
              <a:t> </a:t>
            </a:r>
            <a:r>
              <a:rPr lang="es-ES" sz="1600" dirty="0" err="1" smtClean="0"/>
              <a:t>dituen</a:t>
            </a:r>
            <a:r>
              <a:rPr lang="es-ES" sz="1600" dirty="0" smtClean="0"/>
              <a:t> </a:t>
            </a:r>
            <a:r>
              <a:rPr lang="es-ES" sz="1600" dirty="0" err="1" smtClean="0"/>
              <a:t>esparruen</a:t>
            </a:r>
            <a:r>
              <a:rPr lang="es-ES" sz="1600" dirty="0" smtClean="0"/>
              <a:t> </a:t>
            </a:r>
            <a:r>
              <a:rPr lang="es-ES" sz="1600" dirty="0" err="1" smtClean="0"/>
              <a:t>arabera</a:t>
            </a:r>
            <a:r>
              <a:rPr lang="es-ES" sz="1600" dirty="0" smtClean="0"/>
              <a:t> </a:t>
            </a:r>
            <a:r>
              <a:rPr lang="es-ES" sz="1600" dirty="0" err="1" smtClean="0"/>
              <a:t>antolatzen</a:t>
            </a:r>
            <a:r>
              <a:rPr lang="es-ES" sz="1600" dirty="0" smtClean="0"/>
              <a:t> da.</a:t>
            </a:r>
            <a:endParaRPr lang="es-ES" sz="1600" dirty="0"/>
          </a:p>
        </p:txBody>
      </p:sp>
      <p:pic>
        <p:nvPicPr>
          <p:cNvPr id="2050" name="Picture 2" descr="Resultado de imagen de exc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955" y="4553365"/>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8" name="17 Elipse"/>
          <p:cNvSpPr/>
          <p:nvPr/>
        </p:nvSpPr>
        <p:spPr>
          <a:xfrm>
            <a:off x="898755" y="4031198"/>
            <a:ext cx="2194034" cy="2062097"/>
          </a:xfrm>
          <a:prstGeom prst="ellipse">
            <a:avLst/>
          </a:prstGeom>
          <a:blipFill rotWithShape="1">
            <a:blip r:embed="rId2">
              <a:duotone>
                <a:schemeClr val="accent5">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9" name="18 Corchetes"/>
          <p:cNvSpPr/>
          <p:nvPr/>
        </p:nvSpPr>
        <p:spPr>
          <a:xfrm>
            <a:off x="3092789" y="2261904"/>
            <a:ext cx="1008112" cy="792088"/>
          </a:xfrm>
          <a:prstGeom prst="bracketPair">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021076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95536" y="260649"/>
            <a:ext cx="8280920" cy="936104"/>
            <a:chOff x="100" y="0"/>
            <a:chExt cx="1338113" cy="2671409"/>
          </a:xfrm>
        </p:grpSpPr>
        <p:sp>
          <p:nvSpPr>
            <p:cNvPr id="5" name="4 Rectángulo redondeado"/>
            <p:cNvSpPr/>
            <p:nvPr/>
          </p:nvSpPr>
          <p:spPr>
            <a:xfrm>
              <a:off x="100" y="0"/>
              <a:ext cx="1338113" cy="267140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5 Rectángulo"/>
            <p:cNvSpPr/>
            <p:nvPr/>
          </p:nvSpPr>
          <p:spPr>
            <a:xfrm>
              <a:off x="100" y="1068563"/>
              <a:ext cx="1338113" cy="1068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r" defTabSz="577850">
                <a:lnSpc>
                  <a:spcPct val="90000"/>
                </a:lnSpc>
                <a:spcBef>
                  <a:spcPct val="0"/>
                </a:spcBef>
                <a:spcAft>
                  <a:spcPct val="35000"/>
                </a:spcAft>
              </a:pPr>
              <a:r>
                <a:rPr lang="es-ES" sz="3200" kern="1200" dirty="0" err="1" smtClean="0"/>
                <a:t>Esanguratsuak</a:t>
              </a:r>
              <a:r>
                <a:rPr lang="es-ES" sz="3200" kern="1200" dirty="0" smtClean="0"/>
                <a:t> </a:t>
              </a:r>
              <a:r>
                <a:rPr lang="es-ES" sz="3200" kern="1200" dirty="0" err="1" smtClean="0"/>
                <a:t>diren</a:t>
              </a:r>
              <a:r>
                <a:rPr lang="es-ES" sz="3200" kern="1200" dirty="0" smtClean="0"/>
                <a:t> </a:t>
              </a:r>
              <a:r>
                <a:rPr lang="es-ES" sz="3200" kern="1200" dirty="0" err="1" smtClean="0"/>
                <a:t>eragileei</a:t>
              </a:r>
              <a:r>
                <a:rPr lang="es-ES" sz="3200" kern="1200" dirty="0" smtClean="0"/>
                <a:t> </a:t>
              </a:r>
              <a:r>
                <a:rPr lang="es-ES" sz="3200" kern="1200" dirty="0" err="1" smtClean="0"/>
                <a:t>elkarrizketak</a:t>
              </a:r>
              <a:endParaRPr lang="es-ES" sz="3200" kern="1200" dirty="0"/>
            </a:p>
          </p:txBody>
        </p:sp>
      </p:grpSp>
      <p:sp>
        <p:nvSpPr>
          <p:cNvPr id="7" name="6 Elipse"/>
          <p:cNvSpPr/>
          <p:nvPr/>
        </p:nvSpPr>
        <p:spPr>
          <a:xfrm>
            <a:off x="827584" y="432613"/>
            <a:ext cx="595528" cy="592175"/>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8" name="7 Rectángulo"/>
          <p:cNvSpPr/>
          <p:nvPr/>
        </p:nvSpPr>
        <p:spPr>
          <a:xfrm>
            <a:off x="467544" y="1639303"/>
            <a:ext cx="8064896" cy="1015663"/>
          </a:xfrm>
          <a:prstGeom prst="rect">
            <a:avLst/>
          </a:prstGeom>
        </p:spPr>
        <p:txBody>
          <a:bodyPr wrap="square">
            <a:spAutoFit/>
          </a:bodyPr>
          <a:lstStyle/>
          <a:p>
            <a:pPr algn="just"/>
            <a:r>
              <a:rPr lang="es-ES" b="1" dirty="0" smtClean="0"/>
              <a:t>13 </a:t>
            </a:r>
            <a:r>
              <a:rPr lang="es-ES" b="1" dirty="0" err="1" smtClean="0"/>
              <a:t>elkarrizketa</a:t>
            </a:r>
            <a:r>
              <a:rPr lang="es-ES" b="1" dirty="0" smtClean="0"/>
              <a:t> non </a:t>
            </a:r>
            <a:r>
              <a:rPr lang="es-ES" sz="2400" b="1" dirty="0" smtClean="0"/>
              <a:t>25 </a:t>
            </a:r>
            <a:r>
              <a:rPr lang="es-ES" sz="2400" b="1" dirty="0" err="1" smtClean="0"/>
              <a:t>pertsonek</a:t>
            </a:r>
            <a:r>
              <a:rPr lang="es-ES" sz="2400" b="1" dirty="0" smtClean="0"/>
              <a:t> </a:t>
            </a:r>
            <a:r>
              <a:rPr lang="es-ES" b="1" dirty="0" err="1" smtClean="0"/>
              <a:t>partehartu</a:t>
            </a:r>
            <a:r>
              <a:rPr lang="es-ES" b="1" dirty="0" smtClean="0"/>
              <a:t> </a:t>
            </a:r>
            <a:r>
              <a:rPr lang="es-ES" b="1" dirty="0" err="1" smtClean="0"/>
              <a:t>dute</a:t>
            </a:r>
            <a:r>
              <a:rPr lang="es-ES" b="1" dirty="0" smtClean="0"/>
              <a:t>: </a:t>
            </a:r>
            <a:r>
              <a:rPr lang="es-ES" dirty="0" err="1" smtClean="0"/>
              <a:t>gazte</a:t>
            </a:r>
            <a:r>
              <a:rPr lang="es-ES" dirty="0" smtClean="0"/>
              <a:t> </a:t>
            </a:r>
            <a:r>
              <a:rPr lang="es-ES" dirty="0" err="1" smtClean="0"/>
              <a:t>teknikariak</a:t>
            </a:r>
            <a:r>
              <a:rPr lang="es-ES" dirty="0" smtClean="0"/>
              <a:t>, </a:t>
            </a:r>
            <a:r>
              <a:rPr lang="es-ES" dirty="0" err="1" smtClean="0"/>
              <a:t>kultura</a:t>
            </a:r>
            <a:r>
              <a:rPr lang="es-ES" dirty="0" smtClean="0"/>
              <a:t> </a:t>
            </a:r>
            <a:r>
              <a:rPr lang="es-ES" dirty="0" err="1" smtClean="0"/>
              <a:t>teknikariak</a:t>
            </a:r>
            <a:r>
              <a:rPr lang="es-ES" dirty="0" smtClean="0"/>
              <a:t>, </a:t>
            </a:r>
            <a:r>
              <a:rPr lang="es-ES" dirty="0" err="1" smtClean="0"/>
              <a:t>GIBetako</a:t>
            </a:r>
            <a:r>
              <a:rPr lang="es-ES" dirty="0" smtClean="0"/>
              <a:t> eta </a:t>
            </a:r>
            <a:r>
              <a:rPr lang="es-ES" dirty="0" err="1" smtClean="0"/>
              <a:t>Gazteguneetako</a:t>
            </a:r>
            <a:r>
              <a:rPr lang="es-ES" dirty="0" smtClean="0"/>
              <a:t> </a:t>
            </a:r>
            <a:r>
              <a:rPr lang="es-ES" dirty="0" err="1" smtClean="0"/>
              <a:t>arduradunak</a:t>
            </a:r>
            <a:r>
              <a:rPr lang="es-ES" dirty="0" smtClean="0"/>
              <a:t>, </a:t>
            </a:r>
            <a:r>
              <a:rPr lang="es-ES" dirty="0" err="1" smtClean="0"/>
              <a:t>emplegu</a:t>
            </a:r>
            <a:r>
              <a:rPr lang="es-ES" dirty="0" smtClean="0"/>
              <a:t> </a:t>
            </a:r>
            <a:r>
              <a:rPr lang="es-ES" dirty="0" err="1" smtClean="0"/>
              <a:t>zerbitzuetako</a:t>
            </a:r>
            <a:r>
              <a:rPr lang="es-ES" dirty="0" smtClean="0"/>
              <a:t> </a:t>
            </a:r>
            <a:r>
              <a:rPr lang="es-ES" dirty="0" err="1" smtClean="0"/>
              <a:t>arduradunak</a:t>
            </a:r>
            <a:r>
              <a:rPr lang="es-ES" dirty="0" smtClean="0"/>
              <a:t>, </a:t>
            </a:r>
            <a:r>
              <a:rPr lang="es-ES" dirty="0" err="1" smtClean="0"/>
              <a:t>etab</a:t>
            </a:r>
            <a:r>
              <a:rPr lang="es-ES" dirty="0" smtClean="0"/>
              <a:t>.</a:t>
            </a:r>
            <a:endParaRPr lang="es-ES" b="1" dirty="0" smtClean="0"/>
          </a:p>
        </p:txBody>
      </p:sp>
      <p:sp>
        <p:nvSpPr>
          <p:cNvPr id="12" name="11 Flecha derecha"/>
          <p:cNvSpPr/>
          <p:nvPr/>
        </p:nvSpPr>
        <p:spPr>
          <a:xfrm rot="5400000">
            <a:off x="3347864" y="3246173"/>
            <a:ext cx="648072" cy="50405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3923928" y="3178535"/>
            <a:ext cx="1512168" cy="369332"/>
          </a:xfrm>
          <a:prstGeom prst="rect">
            <a:avLst/>
          </a:prstGeom>
          <a:noFill/>
        </p:spPr>
        <p:txBody>
          <a:bodyPr wrap="square" rtlCol="0">
            <a:spAutoFit/>
          </a:bodyPr>
          <a:lstStyle/>
          <a:p>
            <a:pPr algn="ctr"/>
            <a:r>
              <a:rPr lang="es-ES" b="1" dirty="0" smtClean="0">
                <a:solidFill>
                  <a:schemeClr val="bg1">
                    <a:lumMod val="75000"/>
                  </a:schemeClr>
                </a:solidFill>
              </a:rPr>
              <a:t>¿</a:t>
            </a:r>
            <a:r>
              <a:rPr lang="es-ES" b="1" dirty="0" err="1" smtClean="0">
                <a:solidFill>
                  <a:schemeClr val="bg1">
                    <a:lumMod val="75000"/>
                  </a:schemeClr>
                </a:solidFill>
              </a:rPr>
              <a:t>Zertarako</a:t>
            </a:r>
            <a:r>
              <a:rPr lang="es-ES" b="1" dirty="0" smtClean="0">
                <a:solidFill>
                  <a:schemeClr val="bg1">
                    <a:lumMod val="75000"/>
                  </a:schemeClr>
                </a:solidFill>
              </a:rPr>
              <a:t>?</a:t>
            </a:r>
            <a:endParaRPr lang="es-ES" b="1" dirty="0">
              <a:solidFill>
                <a:schemeClr val="bg1">
                  <a:lumMod val="75000"/>
                </a:schemeClr>
              </a:solidFill>
            </a:endParaRPr>
          </a:p>
        </p:txBody>
      </p:sp>
      <p:sp>
        <p:nvSpPr>
          <p:cNvPr id="11" name="10 Rectángulo"/>
          <p:cNvSpPr/>
          <p:nvPr/>
        </p:nvSpPr>
        <p:spPr>
          <a:xfrm>
            <a:off x="2726482" y="3933056"/>
            <a:ext cx="5832648" cy="1323439"/>
          </a:xfrm>
          <a:prstGeom prst="rect">
            <a:avLst/>
          </a:prstGeom>
        </p:spPr>
        <p:txBody>
          <a:bodyPr wrap="square">
            <a:spAutoFit/>
          </a:bodyPr>
          <a:lstStyle/>
          <a:p>
            <a:pPr marL="285750" lvl="0" indent="-285750">
              <a:buFont typeface="Wingdings" panose="05000000000000000000" pitchFamily="2" charset="2"/>
              <a:buChar char="ü"/>
            </a:pPr>
            <a:r>
              <a:rPr lang="es-ES" sz="1600" dirty="0" err="1" smtClean="0"/>
              <a:t>Herriari</a:t>
            </a:r>
            <a:r>
              <a:rPr lang="es-ES" sz="1600" dirty="0" smtClean="0"/>
              <a:t> </a:t>
            </a:r>
            <a:r>
              <a:rPr lang="es-ES" sz="1600" dirty="0" err="1" smtClean="0"/>
              <a:t>buruzko</a:t>
            </a:r>
            <a:r>
              <a:rPr lang="es-ES" sz="1600" dirty="0" smtClean="0"/>
              <a:t> </a:t>
            </a:r>
            <a:r>
              <a:rPr lang="es-ES" sz="1600" dirty="0" err="1" smtClean="0"/>
              <a:t>informazioa</a:t>
            </a:r>
            <a:r>
              <a:rPr lang="es-ES" sz="1600" dirty="0" smtClean="0"/>
              <a:t> </a:t>
            </a:r>
            <a:r>
              <a:rPr lang="es-ES" sz="1600" dirty="0" err="1" smtClean="0"/>
              <a:t>eskaintzeko</a:t>
            </a:r>
            <a:r>
              <a:rPr lang="es-ES" sz="1600" dirty="0" smtClean="0"/>
              <a:t> eta </a:t>
            </a:r>
            <a:r>
              <a:rPr lang="es-ES" sz="1600" dirty="0" err="1" smtClean="0"/>
              <a:t>gazteen</a:t>
            </a:r>
            <a:r>
              <a:rPr lang="es-ES" sz="1600" dirty="0" smtClean="0"/>
              <a:t> </a:t>
            </a:r>
            <a:r>
              <a:rPr lang="es-ES" sz="1600" dirty="0" err="1" smtClean="0"/>
              <a:t>interes</a:t>
            </a:r>
            <a:r>
              <a:rPr lang="es-ES" sz="1600" dirty="0" smtClean="0"/>
              <a:t>, </a:t>
            </a:r>
            <a:r>
              <a:rPr lang="es-ES" sz="1600" dirty="0" err="1" smtClean="0"/>
              <a:t>beharrizan</a:t>
            </a:r>
            <a:r>
              <a:rPr lang="es-ES" sz="1600" dirty="0" smtClean="0"/>
              <a:t> eta </a:t>
            </a:r>
            <a:r>
              <a:rPr lang="es-ES" sz="1600" dirty="0" err="1" smtClean="0"/>
              <a:t>eskaeren</a:t>
            </a:r>
            <a:r>
              <a:rPr lang="es-ES" sz="1600" dirty="0" smtClean="0"/>
              <a:t> </a:t>
            </a:r>
            <a:r>
              <a:rPr lang="es-ES" sz="1600" dirty="0" err="1" smtClean="0"/>
              <a:t>inguruan</a:t>
            </a:r>
            <a:r>
              <a:rPr lang="es-ES" sz="1600" dirty="0" smtClean="0"/>
              <a:t> </a:t>
            </a:r>
            <a:r>
              <a:rPr lang="es-ES" sz="1600" dirty="0" err="1" smtClean="0"/>
              <a:t>beraien</a:t>
            </a:r>
            <a:r>
              <a:rPr lang="es-ES" sz="1600" dirty="0" smtClean="0"/>
              <a:t> </a:t>
            </a:r>
            <a:r>
              <a:rPr lang="es-ES" sz="1600" dirty="0" err="1" smtClean="0"/>
              <a:t>iritzia</a:t>
            </a:r>
            <a:r>
              <a:rPr lang="es-ES" sz="1600" dirty="0" smtClean="0"/>
              <a:t> </a:t>
            </a:r>
            <a:r>
              <a:rPr lang="es-ES" sz="1600" dirty="0" err="1" smtClean="0"/>
              <a:t>emateko</a:t>
            </a:r>
            <a:r>
              <a:rPr lang="es-ES" sz="1600" dirty="0" smtClean="0"/>
              <a:t>.</a:t>
            </a:r>
            <a:endParaRPr lang="es-ES" sz="1600" dirty="0"/>
          </a:p>
          <a:p>
            <a:pPr marL="285750" indent="-285750">
              <a:buFont typeface="Wingdings" panose="05000000000000000000" pitchFamily="2" charset="2"/>
              <a:buChar char="ü"/>
            </a:pPr>
            <a:endParaRPr lang="es-ES" sz="1600" dirty="0"/>
          </a:p>
          <a:p>
            <a:pPr marL="285750" lvl="0" indent="-285750">
              <a:buFont typeface="Wingdings" panose="05000000000000000000" pitchFamily="2" charset="2"/>
              <a:buChar char="ü"/>
            </a:pPr>
            <a:r>
              <a:rPr lang="es-ES" sz="1600" dirty="0" err="1" smtClean="0"/>
              <a:t>Herrian</a:t>
            </a:r>
            <a:r>
              <a:rPr lang="es-ES" sz="1600" dirty="0" smtClean="0"/>
              <a:t> </a:t>
            </a:r>
            <a:r>
              <a:rPr lang="es-ES" sz="1600" dirty="0" err="1" smtClean="0"/>
              <a:t>gazteei</a:t>
            </a:r>
            <a:r>
              <a:rPr lang="es-ES" sz="1600" dirty="0" smtClean="0"/>
              <a:t> </a:t>
            </a:r>
            <a:r>
              <a:rPr lang="es-ES" sz="1600" dirty="0" err="1" smtClean="0"/>
              <a:t>zuzendutako</a:t>
            </a:r>
            <a:r>
              <a:rPr lang="es-ES" sz="1600" dirty="0" smtClean="0"/>
              <a:t> </a:t>
            </a:r>
            <a:r>
              <a:rPr lang="es-ES" sz="1600" dirty="0" err="1" smtClean="0"/>
              <a:t>edo</a:t>
            </a:r>
            <a:r>
              <a:rPr lang="es-ES" sz="1600" dirty="0" smtClean="0"/>
              <a:t> </a:t>
            </a:r>
            <a:r>
              <a:rPr lang="es-ES" sz="1600" dirty="0" err="1" smtClean="0"/>
              <a:t>gazteentzako</a:t>
            </a:r>
            <a:r>
              <a:rPr lang="es-ES" sz="1600" dirty="0" smtClean="0"/>
              <a:t> </a:t>
            </a:r>
            <a:r>
              <a:rPr lang="es-ES" sz="1600" dirty="0" err="1" smtClean="0"/>
              <a:t>interesagarriak</a:t>
            </a:r>
            <a:r>
              <a:rPr lang="es-ES" sz="1600" dirty="0" smtClean="0"/>
              <a:t> izan </a:t>
            </a:r>
            <a:r>
              <a:rPr lang="es-ES" sz="1600" dirty="0" err="1" smtClean="0"/>
              <a:t>daitezkeen</a:t>
            </a:r>
            <a:r>
              <a:rPr lang="es-ES" sz="1600" dirty="0" smtClean="0"/>
              <a:t> </a:t>
            </a:r>
            <a:r>
              <a:rPr lang="es-ES" sz="1600" dirty="0" err="1" smtClean="0"/>
              <a:t>errekurtsoak</a:t>
            </a:r>
            <a:r>
              <a:rPr lang="es-ES" sz="1600" dirty="0" smtClean="0"/>
              <a:t> </a:t>
            </a:r>
            <a:r>
              <a:rPr lang="es-ES" sz="1600" dirty="0" err="1" smtClean="0"/>
              <a:t>identifikatzeko</a:t>
            </a:r>
            <a:r>
              <a:rPr lang="es-ES" sz="1600" dirty="0" smtClean="0"/>
              <a:t>.</a:t>
            </a:r>
          </a:p>
        </p:txBody>
      </p:sp>
      <p:pic>
        <p:nvPicPr>
          <p:cNvPr id="1028" name="Picture 4" descr="Resultado de imagen de entrevi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38" y="3900661"/>
            <a:ext cx="2413400" cy="1504826"/>
          </a:xfrm>
          <a:prstGeom prst="rect">
            <a:avLst/>
          </a:prstGeom>
          <a:noFill/>
          <a:extLst>
            <a:ext uri="{909E8E84-426E-40DD-AFC4-6F175D3DCCD1}">
              <a14:hiddenFill xmlns:a14="http://schemas.microsoft.com/office/drawing/2010/main">
                <a:solidFill>
                  <a:srgbClr val="FFFFFF"/>
                </a:solidFill>
              </a14:hiddenFill>
            </a:ext>
          </a:extLst>
        </p:spPr>
      </p:pic>
      <p:sp>
        <p:nvSpPr>
          <p:cNvPr id="17" name="16 Corchetes"/>
          <p:cNvSpPr/>
          <p:nvPr/>
        </p:nvSpPr>
        <p:spPr>
          <a:xfrm>
            <a:off x="3942606" y="3108573"/>
            <a:ext cx="1493490" cy="536451"/>
          </a:xfrm>
          <a:prstGeom prst="bracketPair">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4189236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6" y="260649"/>
            <a:ext cx="8433320" cy="936104"/>
            <a:chOff x="100" y="0"/>
            <a:chExt cx="1338113" cy="2671409"/>
          </a:xfrm>
        </p:grpSpPr>
        <p:sp>
          <p:nvSpPr>
            <p:cNvPr id="3" name="2 Rectángulo redondeado"/>
            <p:cNvSpPr/>
            <p:nvPr/>
          </p:nvSpPr>
          <p:spPr>
            <a:xfrm>
              <a:off x="100" y="0"/>
              <a:ext cx="1338113" cy="267140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ES" dirty="0"/>
            </a:p>
          </p:txBody>
        </p:sp>
        <p:sp>
          <p:nvSpPr>
            <p:cNvPr id="4" name="3 Rectángulo"/>
            <p:cNvSpPr/>
            <p:nvPr/>
          </p:nvSpPr>
          <p:spPr>
            <a:xfrm>
              <a:off x="100" y="1068563"/>
              <a:ext cx="1338113" cy="1068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s-ES" sz="3200" kern="1200" dirty="0"/>
            </a:p>
          </p:txBody>
        </p:sp>
      </p:grpSp>
      <p:sp>
        <p:nvSpPr>
          <p:cNvPr id="5" name="4 Rectángulo"/>
          <p:cNvSpPr/>
          <p:nvPr/>
        </p:nvSpPr>
        <p:spPr>
          <a:xfrm>
            <a:off x="547936" y="541480"/>
            <a:ext cx="8280920" cy="374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r" defTabSz="577850">
              <a:lnSpc>
                <a:spcPct val="90000"/>
              </a:lnSpc>
              <a:spcBef>
                <a:spcPct val="0"/>
              </a:spcBef>
              <a:spcAft>
                <a:spcPct val="35000"/>
              </a:spcAft>
            </a:pPr>
            <a:r>
              <a:rPr lang="es-ES" sz="3200" kern="1200" dirty="0" err="1" smtClean="0"/>
              <a:t>Eragile</a:t>
            </a:r>
            <a:r>
              <a:rPr lang="es-ES" sz="3200" kern="1200" dirty="0" smtClean="0"/>
              <a:t> eta </a:t>
            </a:r>
            <a:r>
              <a:rPr lang="es-ES" sz="3200" kern="1200" dirty="0" err="1" smtClean="0"/>
              <a:t>errekurtso</a:t>
            </a:r>
            <a:r>
              <a:rPr lang="es-ES" sz="3200" kern="1200" dirty="0" smtClean="0"/>
              <a:t> </a:t>
            </a:r>
            <a:r>
              <a:rPr lang="es-ES" sz="3200" kern="1200" dirty="0" err="1" smtClean="0"/>
              <a:t>ezberdinei</a:t>
            </a:r>
            <a:r>
              <a:rPr lang="es-ES" sz="3200" kern="1200" dirty="0" smtClean="0"/>
              <a:t> </a:t>
            </a:r>
            <a:r>
              <a:rPr lang="es-ES" sz="3200" kern="1200" dirty="0" err="1" smtClean="0"/>
              <a:t>zuzendutako</a:t>
            </a:r>
            <a:r>
              <a:rPr lang="es-ES" sz="3200" kern="1200" dirty="0" smtClean="0"/>
              <a:t> online </a:t>
            </a:r>
            <a:r>
              <a:rPr lang="es-ES" sz="3200" kern="1200" dirty="0" err="1" smtClean="0"/>
              <a:t>galdetegia</a:t>
            </a:r>
            <a:endParaRPr lang="es-ES" sz="3200" kern="1200" dirty="0"/>
          </a:p>
        </p:txBody>
      </p:sp>
      <p:sp>
        <p:nvSpPr>
          <p:cNvPr id="6" name="5 Elipse"/>
          <p:cNvSpPr/>
          <p:nvPr/>
        </p:nvSpPr>
        <p:spPr>
          <a:xfrm>
            <a:off x="571228" y="459232"/>
            <a:ext cx="568841" cy="531247"/>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7" name="6 CuadroTexto"/>
          <p:cNvSpPr txBox="1"/>
          <p:nvPr/>
        </p:nvSpPr>
        <p:spPr>
          <a:xfrm>
            <a:off x="1115616" y="2058410"/>
            <a:ext cx="1515780" cy="369332"/>
          </a:xfrm>
          <a:prstGeom prst="rect">
            <a:avLst/>
          </a:prstGeom>
          <a:noFill/>
        </p:spPr>
        <p:txBody>
          <a:bodyPr wrap="square" rtlCol="0">
            <a:spAutoFit/>
          </a:bodyPr>
          <a:lstStyle/>
          <a:p>
            <a:r>
              <a:rPr lang="es-ES" dirty="0" err="1" smtClean="0"/>
              <a:t>Elkarrizketak</a:t>
            </a:r>
            <a:endParaRPr lang="es-ES" dirty="0"/>
          </a:p>
        </p:txBody>
      </p:sp>
      <p:sp>
        <p:nvSpPr>
          <p:cNvPr id="8" name="7 Flecha curvada hacia abajo"/>
          <p:cNvSpPr/>
          <p:nvPr/>
        </p:nvSpPr>
        <p:spPr>
          <a:xfrm>
            <a:off x="1979712" y="1634314"/>
            <a:ext cx="1854138" cy="400690"/>
          </a:xfrm>
          <a:prstGeom prst="curved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CuadroTexto"/>
          <p:cNvSpPr txBox="1"/>
          <p:nvPr/>
        </p:nvSpPr>
        <p:spPr>
          <a:xfrm>
            <a:off x="3059832" y="2058410"/>
            <a:ext cx="2510594" cy="369332"/>
          </a:xfrm>
          <a:prstGeom prst="rect">
            <a:avLst/>
          </a:prstGeom>
          <a:noFill/>
        </p:spPr>
        <p:txBody>
          <a:bodyPr wrap="square" rtlCol="0">
            <a:spAutoFit/>
          </a:bodyPr>
          <a:lstStyle/>
          <a:p>
            <a:r>
              <a:rPr lang="es-ES" b="1" dirty="0" smtClean="0"/>
              <a:t>ERREKURTSOEN MAPA</a:t>
            </a:r>
            <a:endParaRPr lang="es-ES" b="1" dirty="0"/>
          </a:p>
        </p:txBody>
      </p:sp>
      <p:sp>
        <p:nvSpPr>
          <p:cNvPr id="11" name="10 Flecha abajo"/>
          <p:cNvSpPr/>
          <p:nvPr/>
        </p:nvSpPr>
        <p:spPr>
          <a:xfrm>
            <a:off x="3928052" y="2528591"/>
            <a:ext cx="1008112" cy="504056"/>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 name="12 Grupo"/>
          <p:cNvGrpSpPr/>
          <p:nvPr/>
        </p:nvGrpSpPr>
        <p:grpSpPr>
          <a:xfrm>
            <a:off x="5567350" y="1639716"/>
            <a:ext cx="3524183" cy="2031325"/>
            <a:chOff x="5421903" y="2124706"/>
            <a:chExt cx="3524183" cy="2031325"/>
          </a:xfrm>
        </p:grpSpPr>
        <p:sp>
          <p:nvSpPr>
            <p:cNvPr id="14" name="13 CuadroTexto"/>
            <p:cNvSpPr txBox="1"/>
            <p:nvPr/>
          </p:nvSpPr>
          <p:spPr>
            <a:xfrm>
              <a:off x="5421903" y="2124706"/>
              <a:ext cx="2921764" cy="2031325"/>
            </a:xfrm>
            <a:prstGeom prst="rect">
              <a:avLst/>
            </a:prstGeom>
            <a:solidFill>
              <a:schemeClr val="bg1">
                <a:lumMod val="95000"/>
              </a:schemeClr>
            </a:solidFill>
          </p:spPr>
          <p:txBody>
            <a:bodyPr wrap="square" rtlCol="0">
              <a:spAutoFit/>
            </a:bodyPr>
            <a:lstStyle/>
            <a:p>
              <a:pPr marL="285750" indent="-285750">
                <a:buFontTx/>
                <a:buChar char="-"/>
              </a:pPr>
              <a:r>
                <a:rPr lang="es-ES" sz="1400" dirty="0" smtClean="0"/>
                <a:t>380 </a:t>
              </a:r>
              <a:r>
                <a:rPr lang="es-ES" sz="1400" dirty="0" err="1" smtClean="0"/>
                <a:t>bat</a:t>
              </a:r>
              <a:r>
                <a:rPr lang="es-ES" sz="1400" dirty="0" smtClean="0"/>
                <a:t> </a:t>
              </a:r>
              <a:r>
                <a:rPr lang="es-ES" sz="1400" dirty="0" err="1" smtClean="0"/>
                <a:t>ekipamendu</a:t>
              </a:r>
              <a:r>
                <a:rPr lang="es-ES" sz="1400" dirty="0" smtClean="0"/>
                <a:t>, </a:t>
              </a:r>
              <a:r>
                <a:rPr lang="es-ES" sz="1400" dirty="0" err="1" smtClean="0"/>
                <a:t>errekurtso</a:t>
              </a:r>
              <a:r>
                <a:rPr lang="es-ES" sz="1400" dirty="0" smtClean="0"/>
                <a:t>, </a:t>
              </a:r>
              <a:r>
                <a:rPr lang="es-ES" sz="1400" dirty="0" err="1" smtClean="0"/>
                <a:t>zerbitzu</a:t>
              </a:r>
              <a:r>
                <a:rPr lang="es-ES" sz="1400" dirty="0" smtClean="0"/>
                <a:t>, programa, </a:t>
              </a:r>
              <a:r>
                <a:rPr lang="es-ES" sz="1400" dirty="0" err="1" smtClean="0"/>
                <a:t>ekintza</a:t>
              </a:r>
              <a:r>
                <a:rPr lang="es-ES" sz="1400" dirty="0" smtClean="0"/>
                <a:t> </a:t>
              </a:r>
              <a:r>
                <a:rPr lang="es-ES" sz="1400" dirty="0" err="1" smtClean="0"/>
                <a:t>edo</a:t>
              </a:r>
              <a:r>
                <a:rPr lang="es-ES" sz="1400" dirty="0" smtClean="0"/>
                <a:t> </a:t>
              </a:r>
              <a:r>
                <a:rPr lang="es-ES" sz="1400" dirty="0" err="1" smtClean="0"/>
                <a:t>ekimen</a:t>
              </a:r>
              <a:r>
                <a:rPr lang="es-ES" sz="1400" dirty="0" smtClean="0"/>
                <a:t> </a:t>
              </a:r>
              <a:r>
                <a:rPr lang="es-ES" sz="1400" dirty="0" err="1" smtClean="0"/>
                <a:t>eskualde</a:t>
              </a:r>
              <a:r>
                <a:rPr lang="es-ES" sz="1400" dirty="0" smtClean="0"/>
                <a:t> </a:t>
              </a:r>
              <a:r>
                <a:rPr lang="es-ES" sz="1400" dirty="0" err="1" smtClean="0"/>
                <a:t>osoan</a:t>
              </a:r>
              <a:r>
                <a:rPr lang="es-ES" sz="1400" dirty="0"/>
                <a:t> </a:t>
              </a:r>
              <a:r>
                <a:rPr lang="es-ES" sz="1400" dirty="0" smtClean="0"/>
                <a:t>(315 </a:t>
              </a:r>
              <a:r>
                <a:rPr lang="es-ES" sz="1400" dirty="0" err="1" smtClean="0"/>
                <a:t>errekurtso</a:t>
              </a:r>
              <a:r>
                <a:rPr lang="es-ES" sz="1400" dirty="0" smtClean="0"/>
                <a:t> </a:t>
              </a:r>
              <a:r>
                <a:rPr lang="es-ES" sz="1400" dirty="0" err="1" smtClean="0"/>
                <a:t>edo</a:t>
              </a:r>
              <a:r>
                <a:rPr lang="es-ES" sz="1400" dirty="0" smtClean="0"/>
                <a:t> </a:t>
              </a:r>
              <a:r>
                <a:rPr lang="es-ES" sz="1400" dirty="0" err="1" smtClean="0"/>
                <a:t>zerbitzutan</a:t>
              </a:r>
              <a:r>
                <a:rPr lang="es-ES" sz="1400" dirty="0" smtClean="0"/>
                <a:t> </a:t>
              </a:r>
              <a:r>
                <a:rPr lang="es-ES" sz="1400" dirty="0" err="1" smtClean="0"/>
                <a:t>banatuak</a:t>
              </a:r>
              <a:r>
                <a:rPr lang="es-ES" sz="1400" dirty="0" smtClean="0"/>
                <a:t>).</a:t>
              </a:r>
            </a:p>
            <a:p>
              <a:pPr marL="285750" indent="-285750">
                <a:buFontTx/>
                <a:buChar char="-"/>
              </a:pPr>
              <a:r>
                <a:rPr lang="es-ES" sz="1400" dirty="0" err="1" smtClean="0"/>
                <a:t>Gazteei</a:t>
              </a:r>
              <a:r>
                <a:rPr lang="es-ES" sz="1400" dirty="0" smtClean="0"/>
                <a:t> </a:t>
              </a:r>
              <a:r>
                <a:rPr lang="es-ES" sz="1400" dirty="0" err="1" smtClean="0"/>
                <a:t>zuzenduak</a:t>
              </a:r>
              <a:r>
                <a:rPr lang="es-ES" sz="1400" dirty="0" smtClean="0"/>
                <a:t>, </a:t>
              </a:r>
              <a:r>
                <a:rPr lang="es-ES" sz="1400" dirty="0" err="1" smtClean="0"/>
                <a:t>gazteek</a:t>
              </a:r>
              <a:r>
                <a:rPr lang="es-ES" sz="1400" dirty="0" smtClean="0"/>
                <a:t> </a:t>
              </a:r>
              <a:r>
                <a:rPr lang="es-ES" sz="1400" dirty="0" err="1" smtClean="0"/>
                <a:t>erabiliko</a:t>
              </a:r>
              <a:r>
                <a:rPr lang="es-ES" sz="1400" dirty="0" smtClean="0"/>
                <a:t> </a:t>
              </a:r>
              <a:r>
                <a:rPr lang="es-ES" sz="1400" dirty="0" err="1" smtClean="0"/>
                <a:t>dituztela</a:t>
              </a:r>
              <a:r>
                <a:rPr lang="es-ES" sz="1400" dirty="0" smtClean="0"/>
                <a:t> </a:t>
              </a:r>
              <a:r>
                <a:rPr lang="es-ES" sz="1400" dirty="0" err="1" smtClean="0"/>
                <a:t>baloratu</a:t>
              </a:r>
              <a:r>
                <a:rPr lang="es-ES" sz="1400" dirty="0" smtClean="0"/>
                <a:t> </a:t>
              </a:r>
              <a:r>
                <a:rPr lang="es-ES" sz="1400" dirty="0" err="1" smtClean="0"/>
                <a:t>direnak</a:t>
              </a:r>
              <a:r>
                <a:rPr lang="es-ES" sz="1400" dirty="0" smtClean="0"/>
                <a:t> </a:t>
              </a:r>
              <a:r>
                <a:rPr lang="es-ES" sz="1400" dirty="0" err="1" smtClean="0"/>
                <a:t>edo</a:t>
              </a:r>
              <a:r>
                <a:rPr lang="es-ES" sz="1400" dirty="0" smtClean="0"/>
                <a:t> </a:t>
              </a:r>
              <a:r>
                <a:rPr lang="es-ES" sz="1400" dirty="0" err="1" smtClean="0"/>
                <a:t>gazte</a:t>
              </a:r>
              <a:r>
                <a:rPr lang="es-ES" sz="1400" dirty="0" smtClean="0"/>
                <a:t> </a:t>
              </a:r>
              <a:r>
                <a:rPr lang="es-ES" sz="1400" dirty="0" err="1" smtClean="0"/>
                <a:t>portzentai</a:t>
              </a:r>
              <a:r>
                <a:rPr lang="es-ES" sz="1400" dirty="0" smtClean="0"/>
                <a:t> </a:t>
              </a:r>
              <a:r>
                <a:rPr lang="es-ES" sz="1400" dirty="0" err="1" smtClean="0"/>
                <a:t>bat</a:t>
              </a:r>
              <a:r>
                <a:rPr lang="es-ES" sz="1400" dirty="0" smtClean="0"/>
                <a:t> </a:t>
              </a:r>
              <a:r>
                <a:rPr lang="es-ES" sz="1400" dirty="0" err="1" smtClean="0"/>
                <a:t>dutenak</a:t>
              </a:r>
              <a:r>
                <a:rPr lang="es-ES" sz="1400" dirty="0" smtClean="0"/>
                <a:t> </a:t>
              </a:r>
              <a:r>
                <a:rPr lang="es-ES" sz="1400" dirty="0" err="1" smtClean="0"/>
                <a:t>partaide</a:t>
              </a:r>
              <a:r>
                <a:rPr lang="es-ES" sz="1400" dirty="0" smtClean="0"/>
                <a:t> </a:t>
              </a:r>
              <a:r>
                <a:rPr lang="es-ES" sz="1400" dirty="0" err="1" smtClean="0"/>
                <a:t>gisa</a:t>
              </a:r>
              <a:r>
                <a:rPr lang="es-ES" sz="1400" dirty="0" smtClean="0"/>
                <a:t>.</a:t>
              </a:r>
            </a:p>
          </p:txBody>
        </p:sp>
        <p:pic>
          <p:nvPicPr>
            <p:cNvPr id="3074" name="Picture 2" descr="Resultado de imagen de 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2190" y="2984799"/>
              <a:ext cx="843896" cy="74202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14 CuadroTexto"/>
          <p:cNvSpPr txBox="1"/>
          <p:nvPr/>
        </p:nvSpPr>
        <p:spPr>
          <a:xfrm>
            <a:off x="3432963" y="3106559"/>
            <a:ext cx="1998290" cy="369332"/>
          </a:xfrm>
          <a:prstGeom prst="rect">
            <a:avLst/>
          </a:prstGeom>
          <a:noFill/>
        </p:spPr>
        <p:txBody>
          <a:bodyPr wrap="square" rtlCol="0">
            <a:spAutoFit/>
          </a:bodyPr>
          <a:lstStyle/>
          <a:p>
            <a:r>
              <a:rPr lang="es-ES" dirty="0" smtClean="0">
                <a:solidFill>
                  <a:schemeClr val="accent5"/>
                </a:solidFill>
                <a:effectLst>
                  <a:outerShdw blurRad="38100" dist="38100" dir="2700000" algn="tl">
                    <a:srgbClr val="000000">
                      <a:alpha val="43137"/>
                    </a:srgbClr>
                  </a:outerShdw>
                </a:effectLst>
              </a:rPr>
              <a:t>Online </a:t>
            </a:r>
            <a:r>
              <a:rPr lang="es-ES" dirty="0" err="1" smtClean="0">
                <a:solidFill>
                  <a:schemeClr val="accent5"/>
                </a:solidFill>
                <a:effectLst>
                  <a:outerShdw blurRad="38100" dist="38100" dir="2700000" algn="tl">
                    <a:srgbClr val="000000">
                      <a:alpha val="43137"/>
                    </a:srgbClr>
                  </a:outerShdw>
                </a:effectLst>
              </a:rPr>
              <a:t>galdetegia</a:t>
            </a:r>
            <a:endParaRPr lang="es-ES" dirty="0">
              <a:solidFill>
                <a:schemeClr val="accent5"/>
              </a:solidFill>
              <a:effectLst>
                <a:outerShdw blurRad="38100" dist="38100" dir="2700000" algn="tl">
                  <a:srgbClr val="000000">
                    <a:alpha val="43137"/>
                  </a:srgbClr>
                </a:outerShdw>
              </a:effectLst>
            </a:endParaRPr>
          </a:p>
        </p:txBody>
      </p:sp>
      <p:sp>
        <p:nvSpPr>
          <p:cNvPr id="16" name="15 Llamada rectangular redondeada"/>
          <p:cNvSpPr/>
          <p:nvPr/>
        </p:nvSpPr>
        <p:spPr>
          <a:xfrm>
            <a:off x="1873506" y="2708920"/>
            <a:ext cx="1420284" cy="582305"/>
          </a:xfrm>
          <a:prstGeom prst="wedgeRoundRectCallout">
            <a:avLst>
              <a:gd name="adj1" fmla="val 63015"/>
              <a:gd name="adj2" fmla="val 51050"/>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%20ak </a:t>
            </a:r>
            <a:r>
              <a:rPr lang="es-ES" dirty="0" err="1" smtClean="0"/>
              <a:t>erantzun</a:t>
            </a:r>
            <a:r>
              <a:rPr lang="es-ES" dirty="0" smtClean="0"/>
              <a:t> du</a:t>
            </a:r>
            <a:endParaRPr lang="es-ES" dirty="0"/>
          </a:p>
        </p:txBody>
      </p:sp>
      <p:sp>
        <p:nvSpPr>
          <p:cNvPr id="17" name="16 Rectángulo"/>
          <p:cNvSpPr/>
          <p:nvPr/>
        </p:nvSpPr>
        <p:spPr>
          <a:xfrm>
            <a:off x="385319" y="4509120"/>
            <a:ext cx="8093578" cy="1384995"/>
          </a:xfrm>
          <a:prstGeom prst="rect">
            <a:avLst/>
          </a:prstGeom>
        </p:spPr>
        <p:txBody>
          <a:bodyPr wrap="square">
            <a:spAutoFit/>
          </a:bodyPr>
          <a:lstStyle/>
          <a:p>
            <a:pPr marL="285750" indent="-285750">
              <a:buFont typeface="Wingdings" panose="05000000000000000000" pitchFamily="2" charset="2"/>
              <a:buChar char="ü"/>
            </a:pPr>
            <a:endParaRPr lang="es-ES" sz="1400" dirty="0" smtClean="0"/>
          </a:p>
          <a:p>
            <a:pPr marL="285750" indent="-285750">
              <a:buFont typeface="Wingdings" panose="05000000000000000000" pitchFamily="2" charset="2"/>
              <a:buChar char="ü"/>
            </a:pPr>
            <a:r>
              <a:rPr lang="es-ES" sz="1400" dirty="0" err="1" smtClean="0"/>
              <a:t>Beraien</a:t>
            </a:r>
            <a:r>
              <a:rPr lang="es-ES" sz="1400" dirty="0" smtClean="0"/>
              <a:t> </a:t>
            </a:r>
            <a:r>
              <a:rPr lang="es-ES" sz="1400" dirty="0" err="1" smtClean="0"/>
              <a:t>ezagutzatik</a:t>
            </a:r>
            <a:r>
              <a:rPr lang="es-ES" sz="1400" dirty="0" smtClean="0"/>
              <a:t> </a:t>
            </a:r>
            <a:r>
              <a:rPr lang="es-ES" sz="1400" dirty="0" err="1" smtClean="0"/>
              <a:t>abiatuz</a:t>
            </a:r>
            <a:r>
              <a:rPr lang="es-ES" sz="1400" dirty="0" smtClean="0"/>
              <a:t> </a:t>
            </a:r>
            <a:r>
              <a:rPr lang="es-ES" sz="1400" dirty="0" err="1" smtClean="0"/>
              <a:t>gazteen</a:t>
            </a:r>
            <a:r>
              <a:rPr lang="es-ES" sz="1400" dirty="0" smtClean="0"/>
              <a:t> </a:t>
            </a:r>
            <a:r>
              <a:rPr lang="es-ES" sz="1400" dirty="0" err="1" smtClean="0"/>
              <a:t>inguruan</a:t>
            </a:r>
            <a:r>
              <a:rPr lang="es-ES" sz="1400" dirty="0" smtClean="0"/>
              <a:t> </a:t>
            </a:r>
            <a:r>
              <a:rPr lang="es-ES" sz="1400" dirty="0" err="1" smtClean="0"/>
              <a:t>duten</a:t>
            </a:r>
            <a:r>
              <a:rPr lang="es-ES" sz="1400" dirty="0" smtClean="0"/>
              <a:t> </a:t>
            </a:r>
            <a:r>
              <a:rPr lang="es-ES" sz="1400" dirty="0" err="1" smtClean="0"/>
              <a:t>ezagutza</a:t>
            </a:r>
            <a:r>
              <a:rPr lang="es-ES" sz="1400" dirty="0" smtClean="0"/>
              <a:t> </a:t>
            </a:r>
            <a:r>
              <a:rPr lang="es-ES" sz="1400" dirty="0" err="1" smtClean="0"/>
              <a:t>konpartitu</a:t>
            </a:r>
            <a:r>
              <a:rPr lang="es-ES" sz="1400" dirty="0" smtClean="0"/>
              <a:t> </a:t>
            </a:r>
            <a:r>
              <a:rPr lang="es-ES" sz="1400" dirty="0" err="1" smtClean="0"/>
              <a:t>alor</a:t>
            </a:r>
            <a:r>
              <a:rPr lang="es-ES" sz="1400" dirty="0" smtClean="0"/>
              <a:t> </a:t>
            </a:r>
            <a:r>
              <a:rPr lang="es-ES" sz="1400" dirty="0" err="1" smtClean="0"/>
              <a:t>ezberdinei</a:t>
            </a:r>
            <a:r>
              <a:rPr lang="es-ES" sz="1400" dirty="0" smtClean="0"/>
              <a:t> </a:t>
            </a:r>
            <a:r>
              <a:rPr lang="es-ES" sz="1400" dirty="0" err="1" smtClean="0"/>
              <a:t>dagokienez</a:t>
            </a:r>
            <a:r>
              <a:rPr lang="es-ES" sz="1400" dirty="0" smtClean="0"/>
              <a:t> (</a:t>
            </a:r>
            <a:r>
              <a:rPr lang="es-ES" sz="1400" dirty="0" err="1" smtClean="0"/>
              <a:t>kirola</a:t>
            </a:r>
            <a:r>
              <a:rPr lang="es-ES" sz="1400" dirty="0" smtClean="0"/>
              <a:t>, </a:t>
            </a:r>
            <a:r>
              <a:rPr lang="es-ES" sz="1400" dirty="0" err="1" smtClean="0"/>
              <a:t>kultura</a:t>
            </a:r>
            <a:r>
              <a:rPr lang="es-ES" sz="1400" dirty="0" smtClean="0"/>
              <a:t>, </a:t>
            </a:r>
            <a:r>
              <a:rPr lang="es-ES" sz="1400" dirty="0" err="1" smtClean="0"/>
              <a:t>aisia</a:t>
            </a:r>
            <a:r>
              <a:rPr lang="es-ES" sz="1400" dirty="0" smtClean="0"/>
              <a:t>, </a:t>
            </a:r>
            <a:r>
              <a:rPr lang="es-ES" sz="1400" dirty="0" err="1" smtClean="0"/>
              <a:t>berdintasuna</a:t>
            </a:r>
            <a:r>
              <a:rPr lang="es-ES" sz="1400" dirty="0" smtClean="0"/>
              <a:t>…)</a:t>
            </a:r>
          </a:p>
          <a:p>
            <a:pPr marL="285750" indent="-285750">
              <a:buFont typeface="Wingdings" panose="05000000000000000000" pitchFamily="2" charset="2"/>
              <a:buChar char="ü"/>
            </a:pPr>
            <a:r>
              <a:rPr lang="es-ES" sz="1400" dirty="0" err="1" smtClean="0"/>
              <a:t>Gazteek</a:t>
            </a:r>
            <a:r>
              <a:rPr lang="es-ES" sz="1400" dirty="0" smtClean="0"/>
              <a:t> </a:t>
            </a:r>
            <a:r>
              <a:rPr lang="es-ES" sz="1400" dirty="0" err="1" smtClean="0"/>
              <a:t>zer</a:t>
            </a:r>
            <a:r>
              <a:rPr lang="es-ES" sz="1400" dirty="0" smtClean="0"/>
              <a:t> </a:t>
            </a:r>
            <a:r>
              <a:rPr lang="es-ES" sz="1400" dirty="0" err="1" smtClean="0"/>
              <a:t>nolako</a:t>
            </a:r>
            <a:r>
              <a:rPr lang="es-ES" sz="1400" dirty="0" smtClean="0"/>
              <a:t> </a:t>
            </a:r>
            <a:r>
              <a:rPr lang="es-ES" sz="1400" dirty="0" err="1" smtClean="0"/>
              <a:t>erabilera</a:t>
            </a:r>
            <a:r>
              <a:rPr lang="es-ES" sz="1400" dirty="0" smtClean="0"/>
              <a:t> </a:t>
            </a:r>
            <a:r>
              <a:rPr lang="es-ES" sz="1400" dirty="0" err="1" smtClean="0"/>
              <a:t>egiten</a:t>
            </a:r>
            <a:r>
              <a:rPr lang="es-ES" sz="1400" dirty="0" smtClean="0"/>
              <a:t> </a:t>
            </a:r>
            <a:r>
              <a:rPr lang="es-ES" sz="1400" dirty="0" err="1" smtClean="0"/>
              <a:t>duten</a:t>
            </a:r>
            <a:r>
              <a:rPr lang="es-ES" sz="1400" dirty="0" smtClean="0"/>
              <a:t> </a:t>
            </a:r>
            <a:r>
              <a:rPr lang="es-ES" sz="1400" dirty="0" err="1" smtClean="0"/>
              <a:t>errekurtso</a:t>
            </a:r>
            <a:r>
              <a:rPr lang="es-ES" sz="1400" dirty="0" smtClean="0"/>
              <a:t> </a:t>
            </a:r>
            <a:r>
              <a:rPr lang="es-ES" sz="1400" dirty="0" err="1" smtClean="0"/>
              <a:t>edo</a:t>
            </a:r>
            <a:r>
              <a:rPr lang="es-ES" sz="1400" dirty="0" smtClean="0"/>
              <a:t> </a:t>
            </a:r>
            <a:r>
              <a:rPr lang="es-ES" sz="1400" dirty="0" err="1" smtClean="0"/>
              <a:t>zerbitzu</a:t>
            </a:r>
            <a:r>
              <a:rPr lang="es-ES" sz="1400" dirty="0" smtClean="0"/>
              <a:t> </a:t>
            </a:r>
            <a:r>
              <a:rPr lang="es-ES" sz="1400" dirty="0" err="1" smtClean="0"/>
              <a:t>horiei</a:t>
            </a:r>
            <a:r>
              <a:rPr lang="es-ES" sz="1400" dirty="0" smtClean="0"/>
              <a:t> </a:t>
            </a:r>
            <a:r>
              <a:rPr lang="es-ES" sz="1400" dirty="0" err="1" smtClean="0"/>
              <a:t>dagokienez</a:t>
            </a:r>
            <a:r>
              <a:rPr lang="es-ES" sz="1400" dirty="0" smtClean="0"/>
              <a:t>.</a:t>
            </a:r>
          </a:p>
          <a:p>
            <a:pPr marL="285750" lvl="0" indent="-285750">
              <a:buFont typeface="Wingdings" panose="05000000000000000000" pitchFamily="2" charset="2"/>
              <a:buChar char="ü"/>
            </a:pPr>
            <a:r>
              <a:rPr lang="es-ES" sz="1400" dirty="0" smtClean="0"/>
              <a:t>Gazte </a:t>
            </a:r>
            <a:r>
              <a:rPr lang="es-ES" sz="1400" dirty="0" err="1" smtClean="0"/>
              <a:t>partaidetza</a:t>
            </a:r>
            <a:r>
              <a:rPr lang="es-ES" sz="1400" dirty="0" smtClean="0"/>
              <a:t> </a:t>
            </a:r>
            <a:r>
              <a:rPr lang="es-ES" sz="1400" dirty="0" err="1" smtClean="0"/>
              <a:t>gehien</a:t>
            </a:r>
            <a:r>
              <a:rPr lang="es-ES" sz="1400" dirty="0" smtClean="0"/>
              <a:t> </a:t>
            </a:r>
            <a:r>
              <a:rPr lang="es-ES" sz="1400" dirty="0" err="1" smtClean="0"/>
              <a:t>duten</a:t>
            </a:r>
            <a:r>
              <a:rPr lang="es-ES" sz="1400" dirty="0" smtClean="0"/>
              <a:t> programa </a:t>
            </a:r>
            <a:r>
              <a:rPr lang="es-ES" sz="1400" dirty="0" err="1" smtClean="0"/>
              <a:t>edo</a:t>
            </a:r>
            <a:r>
              <a:rPr lang="es-ES" sz="1400" dirty="0" smtClean="0"/>
              <a:t> </a:t>
            </a:r>
            <a:r>
              <a:rPr lang="es-ES" sz="1400" dirty="0" err="1" smtClean="0"/>
              <a:t>ekintzak</a:t>
            </a:r>
            <a:r>
              <a:rPr lang="es-ES" sz="1400" dirty="0" smtClean="0"/>
              <a:t> </a:t>
            </a:r>
            <a:r>
              <a:rPr lang="es-ES" sz="1400" dirty="0" err="1" smtClean="0"/>
              <a:t>ezagutu</a:t>
            </a:r>
            <a:r>
              <a:rPr lang="es-ES" sz="1400" dirty="0" smtClean="0"/>
              <a:t>.</a:t>
            </a:r>
          </a:p>
          <a:p>
            <a:endParaRPr lang="es-ES" sz="1400" dirty="0"/>
          </a:p>
        </p:txBody>
      </p:sp>
      <p:sp>
        <p:nvSpPr>
          <p:cNvPr id="19" name="18 CuadroTexto"/>
          <p:cNvSpPr txBox="1"/>
          <p:nvPr/>
        </p:nvSpPr>
        <p:spPr>
          <a:xfrm>
            <a:off x="3572136" y="3901698"/>
            <a:ext cx="1364028" cy="369332"/>
          </a:xfrm>
          <a:prstGeom prst="rect">
            <a:avLst/>
          </a:prstGeom>
          <a:noFill/>
        </p:spPr>
        <p:txBody>
          <a:bodyPr wrap="square" rtlCol="0">
            <a:spAutoFit/>
          </a:bodyPr>
          <a:lstStyle/>
          <a:p>
            <a:pPr algn="ctr"/>
            <a:r>
              <a:rPr lang="es-ES" b="1" dirty="0" smtClean="0">
                <a:solidFill>
                  <a:schemeClr val="bg1">
                    <a:lumMod val="75000"/>
                  </a:schemeClr>
                </a:solidFill>
              </a:rPr>
              <a:t>¿</a:t>
            </a:r>
            <a:r>
              <a:rPr lang="es-ES" b="1" dirty="0" err="1" smtClean="0">
                <a:solidFill>
                  <a:schemeClr val="bg1">
                    <a:lumMod val="75000"/>
                  </a:schemeClr>
                </a:solidFill>
              </a:rPr>
              <a:t>Zertarako</a:t>
            </a:r>
            <a:r>
              <a:rPr lang="es-ES" b="1" dirty="0" smtClean="0">
                <a:solidFill>
                  <a:schemeClr val="bg1">
                    <a:lumMod val="75000"/>
                  </a:schemeClr>
                </a:solidFill>
              </a:rPr>
              <a:t>?</a:t>
            </a:r>
            <a:endParaRPr lang="es-ES" b="1" dirty="0">
              <a:solidFill>
                <a:schemeClr val="bg1">
                  <a:lumMod val="75000"/>
                </a:schemeClr>
              </a:solidFill>
            </a:endParaRPr>
          </a:p>
        </p:txBody>
      </p:sp>
      <p:sp>
        <p:nvSpPr>
          <p:cNvPr id="18" name="17 Corchetes"/>
          <p:cNvSpPr/>
          <p:nvPr/>
        </p:nvSpPr>
        <p:spPr>
          <a:xfrm>
            <a:off x="3555300" y="3717032"/>
            <a:ext cx="1372276" cy="792088"/>
          </a:xfrm>
          <a:prstGeom prst="bracketPair">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20 Elipse"/>
          <p:cNvSpPr/>
          <p:nvPr/>
        </p:nvSpPr>
        <p:spPr>
          <a:xfrm>
            <a:off x="245556" y="2870822"/>
            <a:ext cx="1627950" cy="1566290"/>
          </a:xfrm>
          <a:prstGeom prst="ellipse">
            <a:avLst/>
          </a:prstGeom>
          <a:blipFill dpi="0" rotWithShape="1">
            <a:blip r:embed="rId2">
              <a:alphaModFix amt="77000"/>
              <a:duotone>
                <a:schemeClr val="accent5">
                  <a:shade val="45000"/>
                  <a:satMod val="135000"/>
                </a:schemeClr>
                <a:prstClr val="white"/>
              </a:duotone>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2184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6" y="260649"/>
            <a:ext cx="8280920" cy="936104"/>
            <a:chOff x="100" y="0"/>
            <a:chExt cx="1338113" cy="2671409"/>
          </a:xfrm>
        </p:grpSpPr>
        <p:sp>
          <p:nvSpPr>
            <p:cNvPr id="3" name="2 Rectángulo redondeado"/>
            <p:cNvSpPr/>
            <p:nvPr/>
          </p:nvSpPr>
          <p:spPr>
            <a:xfrm>
              <a:off x="100" y="0"/>
              <a:ext cx="1338113" cy="267140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3 Rectángulo"/>
            <p:cNvSpPr/>
            <p:nvPr/>
          </p:nvSpPr>
          <p:spPr>
            <a:xfrm>
              <a:off x="100" y="1068563"/>
              <a:ext cx="1338113" cy="1068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s-ES" sz="3200" kern="1200" dirty="0"/>
            </a:p>
          </p:txBody>
        </p:sp>
      </p:grpSp>
      <p:sp>
        <p:nvSpPr>
          <p:cNvPr id="5" name="4 Rectángulo"/>
          <p:cNvSpPr/>
          <p:nvPr/>
        </p:nvSpPr>
        <p:spPr>
          <a:xfrm>
            <a:off x="547936" y="541480"/>
            <a:ext cx="8280920" cy="374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3200" dirty="0" err="1" smtClean="0"/>
              <a:t>Eskualdeko</a:t>
            </a:r>
            <a:r>
              <a:rPr lang="es-ES" sz="3200" dirty="0" smtClean="0"/>
              <a:t> </a:t>
            </a:r>
            <a:r>
              <a:rPr lang="es-ES" sz="3200" dirty="0" err="1" smtClean="0"/>
              <a:t>gazteei</a:t>
            </a:r>
            <a:r>
              <a:rPr lang="es-ES" sz="3200" dirty="0" smtClean="0"/>
              <a:t> </a:t>
            </a:r>
            <a:r>
              <a:rPr lang="es-ES" sz="3200" dirty="0" err="1" smtClean="0"/>
              <a:t>zuzendutako</a:t>
            </a:r>
            <a:r>
              <a:rPr lang="es-ES" sz="3200" dirty="0" smtClean="0"/>
              <a:t> online </a:t>
            </a:r>
            <a:r>
              <a:rPr lang="es-ES" sz="3200" dirty="0" err="1" smtClean="0"/>
              <a:t>galdetegia</a:t>
            </a:r>
            <a:endParaRPr lang="es-ES" sz="3200" kern="1200" dirty="0"/>
          </a:p>
        </p:txBody>
      </p:sp>
      <p:sp>
        <p:nvSpPr>
          <p:cNvPr id="6" name="5 Elipse"/>
          <p:cNvSpPr/>
          <p:nvPr/>
        </p:nvSpPr>
        <p:spPr>
          <a:xfrm>
            <a:off x="547936" y="404679"/>
            <a:ext cx="572346" cy="531247"/>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7" name="6 Rectángulo"/>
          <p:cNvSpPr/>
          <p:nvPr/>
        </p:nvSpPr>
        <p:spPr>
          <a:xfrm>
            <a:off x="3779911" y="1303505"/>
            <a:ext cx="4752528" cy="2492990"/>
          </a:xfrm>
          <a:prstGeom prst="rect">
            <a:avLst/>
          </a:prstGeom>
        </p:spPr>
        <p:txBody>
          <a:bodyPr wrap="square">
            <a:spAutoFit/>
          </a:bodyPr>
          <a:lstStyle/>
          <a:p>
            <a:pPr algn="just"/>
            <a:r>
              <a:rPr lang="es-ES_tradnl" sz="2400" b="1" dirty="0" err="1" smtClean="0"/>
              <a:t>Helburuak</a:t>
            </a:r>
            <a:r>
              <a:rPr lang="es-ES_tradnl" sz="2400" b="1" dirty="0" smtClean="0"/>
              <a:t>: </a:t>
            </a:r>
          </a:p>
          <a:p>
            <a:pPr algn="just"/>
            <a:r>
              <a:rPr lang="es-ES" i="1" dirty="0" smtClean="0"/>
              <a:t>▪ </a:t>
            </a:r>
            <a:r>
              <a:rPr lang="es-ES" i="1" dirty="0" err="1" smtClean="0"/>
              <a:t>Gazteek</a:t>
            </a:r>
            <a:r>
              <a:rPr lang="es-ES" i="1" dirty="0" smtClean="0"/>
              <a:t> </a:t>
            </a:r>
            <a:r>
              <a:rPr lang="es-ES" i="1" dirty="0" err="1" smtClean="0"/>
              <a:t>dauzkaten</a:t>
            </a:r>
            <a:r>
              <a:rPr lang="es-ES" i="1" dirty="0" smtClean="0"/>
              <a:t> </a:t>
            </a:r>
            <a:r>
              <a:rPr lang="es-ES" i="1" dirty="0" err="1" smtClean="0"/>
              <a:t>interes</a:t>
            </a:r>
            <a:r>
              <a:rPr lang="es-ES" i="1" dirty="0" smtClean="0"/>
              <a:t>, </a:t>
            </a:r>
            <a:r>
              <a:rPr lang="es-ES" i="1" dirty="0" err="1" smtClean="0"/>
              <a:t>beharrizan</a:t>
            </a:r>
            <a:r>
              <a:rPr lang="es-ES" i="1" dirty="0" smtClean="0"/>
              <a:t> eta </a:t>
            </a:r>
            <a:r>
              <a:rPr lang="es-ES" i="1" dirty="0" err="1" smtClean="0"/>
              <a:t>eskaerak</a:t>
            </a:r>
            <a:r>
              <a:rPr lang="es-ES" i="1" dirty="0" smtClean="0"/>
              <a:t> </a:t>
            </a:r>
            <a:r>
              <a:rPr lang="es-ES" i="1" dirty="0" err="1" smtClean="0"/>
              <a:t>ezagutu</a:t>
            </a:r>
            <a:r>
              <a:rPr lang="es-ES" i="1" dirty="0" smtClean="0"/>
              <a:t>.</a:t>
            </a:r>
          </a:p>
          <a:p>
            <a:pPr algn="just"/>
            <a:r>
              <a:rPr lang="es-ES" i="1" dirty="0" smtClean="0"/>
              <a:t>▪ </a:t>
            </a:r>
            <a:r>
              <a:rPr lang="es-ES" i="1" dirty="0" err="1" smtClean="0"/>
              <a:t>Gazteek</a:t>
            </a:r>
            <a:r>
              <a:rPr lang="es-ES" i="1" dirty="0" smtClean="0"/>
              <a:t> </a:t>
            </a:r>
            <a:r>
              <a:rPr lang="es-ES" i="1" dirty="0" err="1" smtClean="0"/>
              <a:t>inguruko</a:t>
            </a:r>
            <a:r>
              <a:rPr lang="es-ES" i="1" dirty="0" smtClean="0"/>
              <a:t> </a:t>
            </a:r>
            <a:r>
              <a:rPr lang="es-ES" i="1" dirty="0" err="1" smtClean="0"/>
              <a:t>errekurtsoen</a:t>
            </a:r>
            <a:r>
              <a:rPr lang="es-ES" i="1" dirty="0" smtClean="0"/>
              <a:t> </a:t>
            </a:r>
            <a:r>
              <a:rPr lang="es-ES" i="1" dirty="0" err="1" smtClean="0"/>
              <a:t>inguruan</a:t>
            </a:r>
            <a:r>
              <a:rPr lang="es-ES" i="1" dirty="0" smtClean="0"/>
              <a:t> </a:t>
            </a:r>
            <a:r>
              <a:rPr lang="es-ES" i="1" dirty="0" err="1" smtClean="0"/>
              <a:t>zer</a:t>
            </a:r>
            <a:r>
              <a:rPr lang="es-ES" i="1" dirty="0" smtClean="0"/>
              <a:t> </a:t>
            </a:r>
            <a:r>
              <a:rPr lang="es-ES" i="1" dirty="0" err="1" smtClean="0"/>
              <a:t>nolako</a:t>
            </a:r>
            <a:r>
              <a:rPr lang="es-ES" i="1" dirty="0" smtClean="0"/>
              <a:t> </a:t>
            </a:r>
            <a:r>
              <a:rPr lang="es-ES" i="1" dirty="0" err="1" smtClean="0"/>
              <a:t>ezagutza</a:t>
            </a:r>
            <a:r>
              <a:rPr lang="es-ES" i="1" dirty="0" smtClean="0"/>
              <a:t> </a:t>
            </a:r>
            <a:r>
              <a:rPr lang="es-ES" i="1" dirty="0" err="1" smtClean="0"/>
              <a:t>duten</a:t>
            </a:r>
            <a:r>
              <a:rPr lang="es-ES" i="1" dirty="0" smtClean="0"/>
              <a:t> </a:t>
            </a:r>
            <a:r>
              <a:rPr lang="es-ES" i="1" dirty="0" err="1" smtClean="0"/>
              <a:t>jakin</a:t>
            </a:r>
            <a:r>
              <a:rPr lang="es-ES" i="1" dirty="0" smtClean="0"/>
              <a:t>.</a:t>
            </a:r>
          </a:p>
          <a:p>
            <a:pPr algn="just"/>
            <a:r>
              <a:rPr lang="es-ES_tradnl" sz="2400" b="1" dirty="0" err="1" smtClean="0"/>
              <a:t>Hedapena</a:t>
            </a:r>
            <a:r>
              <a:rPr lang="es-ES_tradnl" sz="2400" b="1" dirty="0" smtClean="0"/>
              <a:t>: </a:t>
            </a:r>
            <a:r>
              <a:rPr lang="es-ES_tradnl" dirty="0" err="1" smtClean="0"/>
              <a:t>sare</a:t>
            </a:r>
            <a:r>
              <a:rPr lang="es-ES_tradnl" dirty="0" smtClean="0"/>
              <a:t> </a:t>
            </a:r>
            <a:r>
              <a:rPr lang="es-ES_tradnl" dirty="0" err="1" smtClean="0"/>
              <a:t>sozialak</a:t>
            </a:r>
            <a:r>
              <a:rPr lang="es-ES_tradnl" dirty="0" smtClean="0"/>
              <a:t>, </a:t>
            </a:r>
            <a:r>
              <a:rPr lang="es-ES_tradnl" dirty="0" err="1" smtClean="0"/>
              <a:t>gazteek</a:t>
            </a:r>
            <a:r>
              <a:rPr lang="es-ES_tradnl" dirty="0" smtClean="0"/>
              <a:t> </a:t>
            </a:r>
            <a:r>
              <a:rPr lang="es-ES_tradnl" dirty="0" err="1" smtClean="0"/>
              <a:t>erabiltzen</a:t>
            </a:r>
            <a:r>
              <a:rPr lang="es-ES_tradnl" dirty="0" smtClean="0"/>
              <a:t> </a:t>
            </a:r>
            <a:r>
              <a:rPr lang="es-ES_tradnl" dirty="0" err="1" smtClean="0"/>
              <a:t>dituzten</a:t>
            </a:r>
            <a:r>
              <a:rPr lang="es-ES_tradnl" dirty="0" smtClean="0"/>
              <a:t> </a:t>
            </a:r>
            <a:r>
              <a:rPr lang="es-ES_tradnl" dirty="0" err="1" smtClean="0"/>
              <a:t>espazioak</a:t>
            </a:r>
            <a:r>
              <a:rPr lang="es-ES_tradnl" dirty="0" smtClean="0"/>
              <a:t> (</a:t>
            </a:r>
            <a:r>
              <a:rPr lang="es-ES_tradnl" dirty="0" err="1" smtClean="0"/>
              <a:t>lonjak</a:t>
            </a:r>
            <a:r>
              <a:rPr lang="es-ES_tradnl" dirty="0" smtClean="0"/>
              <a:t>, </a:t>
            </a:r>
            <a:r>
              <a:rPr lang="es-ES_tradnl" dirty="0" err="1" smtClean="0"/>
              <a:t>ikasketa</a:t>
            </a:r>
            <a:r>
              <a:rPr lang="es-ES_tradnl" dirty="0" smtClean="0"/>
              <a:t> </a:t>
            </a:r>
            <a:r>
              <a:rPr lang="es-ES_tradnl" dirty="0" err="1" smtClean="0"/>
              <a:t>gelak</a:t>
            </a:r>
            <a:r>
              <a:rPr lang="es-ES_tradnl" dirty="0" smtClean="0"/>
              <a:t>, </a:t>
            </a:r>
            <a:r>
              <a:rPr lang="es-ES_tradnl" dirty="0"/>
              <a:t>etc</a:t>
            </a:r>
            <a:r>
              <a:rPr lang="es-ES_tradnl" dirty="0" smtClean="0"/>
              <a:t>.), </a:t>
            </a:r>
            <a:r>
              <a:rPr lang="es-ES_tradnl" dirty="0" err="1" smtClean="0"/>
              <a:t>proiektuaren</a:t>
            </a:r>
            <a:r>
              <a:rPr lang="es-ES_tradnl" dirty="0" smtClean="0"/>
              <a:t> web </a:t>
            </a:r>
            <a:r>
              <a:rPr lang="es-ES_tradnl" dirty="0" err="1" smtClean="0"/>
              <a:t>gunea</a:t>
            </a:r>
            <a:r>
              <a:rPr lang="es-ES_tradnl" dirty="0" smtClean="0"/>
              <a:t>.</a:t>
            </a:r>
          </a:p>
        </p:txBody>
      </p:sp>
      <p:pic>
        <p:nvPicPr>
          <p:cNvPr id="11" name="10 Imagen" descr="D:\zuri\7. INFORME\fotos\IMG_20170315_1727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077072"/>
            <a:ext cx="2016224" cy="1584175"/>
          </a:xfrm>
          <a:prstGeom prst="rect">
            <a:avLst/>
          </a:prstGeom>
          <a:noFill/>
          <a:ln>
            <a:noFill/>
          </a:ln>
        </p:spPr>
      </p:pic>
      <p:pic>
        <p:nvPicPr>
          <p:cNvPr id="12" name="11 Imagen"/>
          <p:cNvPicPr/>
          <p:nvPr/>
        </p:nvPicPr>
        <p:blipFill rotWithShape="1">
          <a:blip r:embed="rId4"/>
          <a:srcRect l="7761" t="36841" r="8807"/>
          <a:stretch/>
        </p:blipFill>
        <p:spPr bwMode="auto">
          <a:xfrm>
            <a:off x="3923929" y="5733256"/>
            <a:ext cx="4518044" cy="1008112"/>
          </a:xfrm>
          <a:prstGeom prst="rect">
            <a:avLst/>
          </a:prstGeom>
          <a:ln>
            <a:noFill/>
          </a:ln>
          <a:extLst>
            <a:ext uri="{53640926-AAD7-44D8-BBD7-CCE9431645EC}">
              <a14:shadowObscured xmlns:a14="http://schemas.microsoft.com/office/drawing/2010/main"/>
            </a:ext>
          </a:extLst>
        </p:spPr>
      </p:pic>
      <p:pic>
        <p:nvPicPr>
          <p:cNvPr id="4100" name="Picture 4" descr="Resultado de imagen de redes soc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346306"/>
            <a:ext cx="2387382" cy="11551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de cuestionario online"/>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936" y="1484784"/>
            <a:ext cx="2655912" cy="1770608"/>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395536" y="3545720"/>
            <a:ext cx="3417118" cy="1323439"/>
          </a:xfrm>
          <a:prstGeom prst="rect">
            <a:avLst/>
          </a:prstGeom>
        </p:spPr>
        <p:txBody>
          <a:bodyPr wrap="square">
            <a:spAutoFit/>
          </a:bodyPr>
          <a:lstStyle/>
          <a:p>
            <a:pPr algn="just"/>
            <a:r>
              <a:rPr lang="es-ES_tradnl" sz="2400" b="1" dirty="0"/>
              <a:t>515 </a:t>
            </a:r>
            <a:r>
              <a:rPr lang="es-ES_tradnl" sz="2400" b="1" dirty="0" err="1" smtClean="0"/>
              <a:t>inkesta</a:t>
            </a:r>
            <a:r>
              <a:rPr lang="es-ES_tradnl" sz="2400" b="1" dirty="0" smtClean="0"/>
              <a:t> jaso </a:t>
            </a:r>
            <a:r>
              <a:rPr lang="es-ES_tradnl" sz="2400" b="1" dirty="0" err="1" smtClean="0"/>
              <a:t>dira</a:t>
            </a:r>
            <a:r>
              <a:rPr lang="es-ES_tradnl" sz="2400" b="1" dirty="0" smtClean="0"/>
              <a:t>:</a:t>
            </a:r>
            <a:endParaRPr lang="es-ES_tradnl" sz="2400" b="1" dirty="0"/>
          </a:p>
          <a:p>
            <a:pPr algn="just"/>
            <a:r>
              <a:rPr lang="es-ES_tradnl" sz="1600" b="1" dirty="0" smtClean="0">
                <a:solidFill>
                  <a:schemeClr val="bg1">
                    <a:lumMod val="50000"/>
                  </a:schemeClr>
                </a:solidFill>
              </a:rPr>
              <a:t>%95eko </a:t>
            </a:r>
            <a:r>
              <a:rPr lang="es-ES_tradnl" sz="1600" b="1" dirty="0" err="1" smtClean="0">
                <a:solidFill>
                  <a:schemeClr val="bg1">
                    <a:lumMod val="50000"/>
                  </a:schemeClr>
                </a:solidFill>
              </a:rPr>
              <a:t>konfidantza</a:t>
            </a:r>
            <a:r>
              <a:rPr lang="es-ES_tradnl" sz="1600" b="1" dirty="0" smtClean="0">
                <a:solidFill>
                  <a:schemeClr val="bg1">
                    <a:lumMod val="50000"/>
                  </a:schemeClr>
                </a:solidFill>
              </a:rPr>
              <a:t> </a:t>
            </a:r>
            <a:r>
              <a:rPr lang="es-ES_tradnl" sz="1600" b="1" dirty="0" err="1" smtClean="0">
                <a:solidFill>
                  <a:schemeClr val="bg1">
                    <a:lumMod val="50000"/>
                  </a:schemeClr>
                </a:solidFill>
              </a:rPr>
              <a:t>maila</a:t>
            </a:r>
            <a:r>
              <a:rPr lang="es-ES_tradnl" sz="1600" b="1" dirty="0" smtClean="0">
                <a:solidFill>
                  <a:schemeClr val="bg1">
                    <a:lumMod val="50000"/>
                  </a:schemeClr>
                </a:solidFill>
              </a:rPr>
              <a:t> eta +/- %4,2ko </a:t>
            </a:r>
            <a:r>
              <a:rPr lang="es-ES_tradnl" sz="1600" b="1" dirty="0" err="1" smtClean="0">
                <a:solidFill>
                  <a:schemeClr val="bg1">
                    <a:lumMod val="50000"/>
                  </a:schemeClr>
                </a:solidFill>
              </a:rPr>
              <a:t>errakuntza</a:t>
            </a:r>
            <a:r>
              <a:rPr lang="es-ES_tradnl" sz="1600" b="1" dirty="0" smtClean="0">
                <a:solidFill>
                  <a:schemeClr val="bg1">
                    <a:lumMod val="50000"/>
                  </a:schemeClr>
                </a:solidFill>
              </a:rPr>
              <a:t> </a:t>
            </a:r>
            <a:r>
              <a:rPr lang="es-ES_tradnl" sz="1600" b="1" dirty="0" err="1" smtClean="0">
                <a:solidFill>
                  <a:schemeClr val="bg1">
                    <a:lumMod val="50000"/>
                  </a:schemeClr>
                </a:solidFill>
              </a:rPr>
              <a:t>maila</a:t>
            </a:r>
            <a:r>
              <a:rPr lang="es-ES_tradnl" sz="1600" b="1" dirty="0" smtClean="0">
                <a:solidFill>
                  <a:schemeClr val="bg1">
                    <a:lumMod val="50000"/>
                  </a:schemeClr>
                </a:solidFill>
              </a:rPr>
              <a:t>.</a:t>
            </a:r>
            <a:endParaRPr lang="es-ES_tradnl" sz="1600" b="1" dirty="0">
              <a:solidFill>
                <a:schemeClr val="bg1">
                  <a:lumMod val="50000"/>
                </a:schemeClr>
              </a:solidFill>
            </a:endParaRPr>
          </a:p>
          <a:p>
            <a:pPr algn="just"/>
            <a:endParaRPr lang="es-ES_tradnl" sz="2400" b="1" dirty="0" smtClean="0"/>
          </a:p>
        </p:txBody>
      </p:sp>
    </p:spTree>
    <p:extLst>
      <p:ext uri="{BB962C8B-B14F-4D97-AF65-F5344CB8AC3E}">
        <p14:creationId xmlns:p14="http://schemas.microsoft.com/office/powerpoint/2010/main" val="82184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3310</TotalTime>
  <Words>1824</Words>
  <Application>Microsoft Office PowerPoint</Application>
  <PresentationFormat>Presentación en pantalla (4:3)</PresentationFormat>
  <Paragraphs>262</Paragraphs>
  <Slides>27</Slides>
  <Notes>7</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Nerbioi-Ibaizabal eskualdeko gazteriaren Diagnostiko-azterketa </vt:lpstr>
      <vt:lpstr>Zer bilatzen du diagnostikoak?</vt:lpstr>
      <vt:lpstr>¿Nola eraiki da diagnostikoa?</vt:lpstr>
      <vt:lpstr>Prozesuaren beste zenbait elementu…</vt:lpstr>
      <vt:lpstr>¿Zein metodologia erabili da?</vt:lpstr>
      <vt:lpstr>Presentación de PowerPoint</vt:lpstr>
      <vt:lpstr>Presentación de PowerPoint</vt:lpstr>
      <vt:lpstr>Presentación de PowerPoint</vt:lpstr>
      <vt:lpstr>Presentación de PowerPoint</vt:lpstr>
      <vt:lpstr>Presentación de PowerPoint</vt:lpstr>
      <vt:lpstr>Presentación de PowerPoint</vt:lpstr>
      <vt:lpstr> Testuinguru datuak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Estudio-diagnóstico de la juventud de la comarca Nerbioi Ibaizabal</dc:title>
  <dc:creator>Laura Merino</dc:creator>
  <cp:lastModifiedBy>Zuriñe Romeo</cp:lastModifiedBy>
  <cp:revision>441</cp:revision>
  <cp:lastPrinted>2017-09-28T09:54:41Z</cp:lastPrinted>
  <dcterms:created xsi:type="dcterms:W3CDTF">2017-05-08T11:16:12Z</dcterms:created>
  <dcterms:modified xsi:type="dcterms:W3CDTF">2017-09-28T10:26:49Z</dcterms:modified>
</cp:coreProperties>
</file>